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57" autoAdjust="0"/>
    <p:restoredTop sz="94660"/>
  </p:normalViewPr>
  <p:slideViewPr>
    <p:cSldViewPr>
      <p:cViewPr varScale="1">
        <p:scale>
          <a:sx n="69" d="100"/>
          <a:sy n="69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267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5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175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227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965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9559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50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56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711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453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596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0C431-756A-4DC2-80F4-F0EDD2467CC6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080A0-F8A5-4301-9BB7-EFE692E00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995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404665"/>
            <a:ext cx="4968552" cy="10081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784976" cy="432048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název školy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: Základní škola a Mateřská škola Prysk,                           okres Česká Lípa, příspěvková organizace</a:t>
            </a:r>
            <a:b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autor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: Helena Petrůvová</a:t>
            </a:r>
            <a:b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název materiálu</a:t>
            </a: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VY_32_INOVACE_12_PRVOUKA_NAŠE TĚLO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číslo projektu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: cz.1.07/1.4.00/21.1705</a:t>
            </a:r>
          </a:p>
          <a:p>
            <a:pPr algn="l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anotace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: prezentace je určena pro 1. a 2. ročník ZŠ, procvičuje probranou látku na interaktivní tabuli.</a:t>
            </a:r>
          </a:p>
          <a:p>
            <a:pPr algn="l"/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použita galerie Office</a:t>
            </a:r>
          </a:p>
          <a:p>
            <a:pPr algn="l"/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6081712" cy="14874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869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5">
                    <a:lumMod val="50000"/>
                  </a:schemeClr>
                </a:solidFill>
              </a:rPr>
              <a:t>NAŠE TĚLO</a:t>
            </a:r>
            <a:endParaRPr lang="cs-CZ" sz="6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08GM\AppData\Local\Microsoft\Windows\Temporary Internet Files\Content.IE5\COS8WGO0\MC90040589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48880"/>
            <a:ext cx="2509788" cy="250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5229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i="1" u="sng" dirty="0" smtClean="0">
                <a:solidFill>
                  <a:schemeClr val="accent5">
                    <a:lumMod val="50000"/>
                  </a:schemeClr>
                </a:solidFill>
              </a:rPr>
              <a:t>Popiš jednotlivé části hlavy</a:t>
            </a:r>
          </a:p>
          <a:p>
            <a:pPr marL="0" indent="0">
              <a:buNone/>
            </a:pPr>
            <a:endParaRPr lang="cs-CZ" i="1" u="sng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i="1" u="sng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i="1" u="sng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accent5">
                    <a:lumMod val="50000"/>
                  </a:schemeClr>
                </a:solidFill>
              </a:rPr>
              <a:t>Jakou barvu očí má tvůj kamarád?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chemeClr val="accent5">
                    <a:lumMod val="50000"/>
                  </a:schemeClr>
                </a:solidFill>
              </a:rPr>
              <a:t>Jaké má vlasy?</a:t>
            </a:r>
            <a:endParaRPr lang="cs-CZ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29" name="Přímá spojnice 28"/>
          <p:cNvCxnSpPr/>
          <p:nvPr/>
        </p:nvCxnSpPr>
        <p:spPr>
          <a:xfrm flipH="1">
            <a:off x="4602758" y="2492896"/>
            <a:ext cx="3785666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Přímá spojnice 1027"/>
          <p:cNvCxnSpPr/>
          <p:nvPr/>
        </p:nvCxnSpPr>
        <p:spPr>
          <a:xfrm flipH="1" flipV="1">
            <a:off x="1115616" y="2924944"/>
            <a:ext cx="3487142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1029"/>
          <p:cNvCxnSpPr/>
          <p:nvPr/>
        </p:nvCxnSpPr>
        <p:spPr>
          <a:xfrm flipV="1">
            <a:off x="4788024" y="3140968"/>
            <a:ext cx="352839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Přímá spojnice 1034"/>
          <p:cNvCxnSpPr/>
          <p:nvPr/>
        </p:nvCxnSpPr>
        <p:spPr>
          <a:xfrm flipH="1">
            <a:off x="1115616" y="3429000"/>
            <a:ext cx="331236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Přímá spojnice 1036"/>
          <p:cNvCxnSpPr/>
          <p:nvPr/>
        </p:nvCxnSpPr>
        <p:spPr>
          <a:xfrm>
            <a:off x="4788024" y="3600061"/>
            <a:ext cx="3528392" cy="3329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Přímá spojnice 1038"/>
          <p:cNvCxnSpPr/>
          <p:nvPr/>
        </p:nvCxnSpPr>
        <p:spPr>
          <a:xfrm flipH="1">
            <a:off x="1115616" y="3600061"/>
            <a:ext cx="3487142" cy="9090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/>
          <p:nvPr/>
        </p:nvCxnSpPr>
        <p:spPr>
          <a:xfrm>
            <a:off x="4602758" y="3766558"/>
            <a:ext cx="3497634" cy="10846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3" name="Přímá spojnice 1042"/>
          <p:cNvCxnSpPr/>
          <p:nvPr/>
        </p:nvCxnSpPr>
        <p:spPr>
          <a:xfrm flipH="1">
            <a:off x="1115616" y="3933056"/>
            <a:ext cx="3487142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Přímá spojnice 1044"/>
          <p:cNvCxnSpPr/>
          <p:nvPr/>
        </p:nvCxnSpPr>
        <p:spPr>
          <a:xfrm>
            <a:off x="4602758" y="4149080"/>
            <a:ext cx="328161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007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3200" i="1" u="sng" dirty="0" smtClean="0">
                <a:solidFill>
                  <a:schemeClr val="accent5">
                    <a:lumMod val="50000"/>
                  </a:schemeClr>
                </a:solidFill>
              </a:rPr>
              <a:t>Spoj název částí těla s postavo</a:t>
            </a:r>
            <a:r>
              <a:rPr lang="cs-CZ" sz="3200" u="sng" dirty="0" smtClean="0">
                <a:solidFill>
                  <a:schemeClr val="accent5">
                    <a:lumMod val="50000"/>
                  </a:schemeClr>
                </a:solidFill>
              </a:rPr>
              <a:t>u</a:t>
            </a:r>
            <a:endParaRPr lang="cs-CZ" sz="32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0072" y="1196752"/>
            <a:ext cx="3466728" cy="5661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lava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krk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áda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rameno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loket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zápěstí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oleno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lýtko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otník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nárt</a:t>
            </a: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50" name="Picture 2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379621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M\AppData\Local\Microsoft\Windows\Temporary Internet Files\Content.IE5\AM1I8PN9\MC9004343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21866"/>
            <a:ext cx="1831975" cy="125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21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3600" i="1" dirty="0" smtClean="0">
                <a:solidFill>
                  <a:schemeClr val="accent5">
                    <a:lumMod val="50000"/>
                  </a:schemeClr>
                </a:solidFill>
              </a:rPr>
              <a:t>Popiš správně všechny prsty na ruce </a:t>
            </a:r>
            <a:endParaRPr lang="cs-CZ" sz="36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3968" y="1587802"/>
            <a:ext cx="4860032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Všimni si velikosti jednotlivých prstů.</a:t>
            </a: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Přemýšlej, jak asi vznikly názvy prstů.</a:t>
            </a: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accent5">
                    <a:lumMod val="50000"/>
                  </a:schemeClr>
                </a:solidFill>
              </a:rPr>
              <a:t>Škrtni, co na ruce není: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m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alíček,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malec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, palec,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palíček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, prsteníček,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prstýneček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, ukazováček </a:t>
            </a: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08GM\AppData\Local\Microsoft\Windows\Temporary Internet Files\Content.IE5\IR8SAAOO\MC9002805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049" y="2857103"/>
            <a:ext cx="3767536" cy="241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77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836712"/>
            <a:ext cx="3024336" cy="850106"/>
          </a:xfrm>
        </p:spPr>
        <p:txBody>
          <a:bodyPr>
            <a:normAutofit/>
          </a:bodyPr>
          <a:lstStyle/>
          <a:p>
            <a:pPr algn="l"/>
            <a:r>
              <a:rPr lang="cs-CZ" sz="3600" i="1" u="sng" dirty="0" smtClean="0">
                <a:solidFill>
                  <a:schemeClr val="accent5">
                    <a:lumMod val="50000"/>
                  </a:schemeClr>
                </a:solidFill>
              </a:rPr>
              <a:t>Tvoř dvojice</a:t>
            </a:r>
            <a:endParaRPr lang="cs-CZ" sz="3600" i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4437112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l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oket                                    a) hlava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č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elo                                     b) horní končetina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l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ýtko                                    c) hlava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r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ameno                              d) trup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b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řicho                                 e) dolní končetina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k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oleno                                 f) horní končetina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n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os                                      g) dolní končetiny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………………………………………………………………………………….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Správné řešení: 1b, 2a, 3e, 4f, 5d, 6g, 7c</a:t>
            </a:r>
          </a:p>
          <a:p>
            <a:pPr marL="514350" indent="-514350">
              <a:buAutoNum type="arabicPeriod"/>
            </a:pPr>
            <a:endParaRPr lang="cs-CZ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100" name="Picture 4" descr="C:\Users\08GM\AppData\Local\Microsoft\Windows\Temporary Internet Files\Content.IE5\S7687CZ2\MC90042484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294"/>
            <a:ext cx="1981378" cy="225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25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140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NAŠE TĚLO</vt:lpstr>
      <vt:lpstr>Spoj název částí těla s postavou</vt:lpstr>
      <vt:lpstr>Popiš správně všechny prsty na ruce </vt:lpstr>
      <vt:lpstr>Tvoř dvojice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08GM</dc:creator>
  <cp:lastModifiedBy>08GM</cp:lastModifiedBy>
  <cp:revision>12</cp:revision>
  <dcterms:created xsi:type="dcterms:W3CDTF">2013-01-23T19:08:01Z</dcterms:created>
  <dcterms:modified xsi:type="dcterms:W3CDTF">2013-02-04T19:51:06Z</dcterms:modified>
</cp:coreProperties>
</file>