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63" r:id="rId3"/>
    <p:sldId id="259" r:id="rId4"/>
    <p:sldId id="256" r:id="rId5"/>
    <p:sldId id="261" r:id="rId6"/>
    <p:sldId id="260" r:id="rId7"/>
    <p:sldId id="262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188" autoAdjust="0"/>
  </p:normalViewPr>
  <p:slideViewPr>
    <p:cSldViewPr>
      <p:cViewPr>
        <p:scale>
          <a:sx n="81" d="100"/>
          <a:sy n="81" d="100"/>
        </p:scale>
        <p:origin x="-1614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</a:t>
            </a:r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skládají slova do věty podle významu. 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Upozorníme je na psaní velkého písma na začátku věty. Jaké znaménko za větou napíšou, to jim napoví uzel na pytli.</a:t>
            </a:r>
            <a:endParaRPr lang="cs-CZ" sz="1000" i="1" dirty="0" smtClean="0"/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Žáci si přečtou jednotlivé věty a doplní správné slovo z nabídky, u které je napsáno písmeno. To doplní do tajenky a vyluští ji.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„zde se vkládají metodické poznámky, jak s výukový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materiál použít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48DD3-5CBF-4B36-9CB6-C023505E89FD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7B1F51-70E9-40BB-9C00-0552596776A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E1B72-EF01-4818-8F5A-9BC39C4F2D77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8F06E5-6EA6-42E4-BB3E-4602C52EE9D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D14BD-2B35-4A1D-B888-AFC3C3815BC8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9A00B-4F8C-4A60-A97D-886E80DE84C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29E94F-7238-4FD7-8AAF-E6049ABD51E4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D35A6-97D3-4254-BE56-02FF8388DB10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4A41E1-821C-4E1E-AE77-F0EC15F8F5D5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12380-2772-4199-A199-C995A981B6CD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70509-4E53-4201-AC21-23762E3F9A1D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C23F9D-9352-43A3-A73E-CCC16600092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Věta – slovo 2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český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tvoření vět ze slov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učiva, podrobnější metodika viz.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900592" cy="755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453336"/>
            <a:ext cx="2895600" cy="504056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929" y="65337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755576" y="548680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1.V každém pytli je ukryta jedna věta. Napiš ji.</a:t>
            </a:r>
            <a:endParaRPr lang="cs-CZ" b="1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971600" y="4221088"/>
            <a:ext cx="7200800" cy="2232248"/>
            <a:chOff x="1348408" y="4725144"/>
            <a:chExt cx="7344816" cy="609600"/>
          </a:xfrm>
        </p:grpSpPr>
        <p:cxnSp>
          <p:nvCxnSpPr>
            <p:cNvPr id="14" name="Přímá spojovací čára 13"/>
            <p:cNvCxnSpPr/>
            <p:nvPr/>
          </p:nvCxnSpPr>
          <p:spPr>
            <a:xfrm>
              <a:off x="1348408" y="472514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1348408" y="487754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>
              <a:off x="1348408" y="502994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>
              <a:off x="1348408" y="518234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1348408" y="487754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>
              <a:off x="1348408" y="502994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>
              <a:off x="1348408" y="518234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1348408" y="5334744"/>
              <a:ext cx="73448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TextovéPole 24"/>
          <p:cNvSpPr txBox="1"/>
          <p:nvPr/>
        </p:nvSpPr>
        <p:spPr>
          <a:xfrm>
            <a:off x="1187624" y="134076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75856" y="162880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20072" y="1484784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!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20688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Je to tak?</a:t>
            </a:r>
            <a:endParaRPr lang="cs-CZ" b="1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1412776"/>
            <a:ext cx="8640960" cy="30931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Kapr má křídla.                                                                 mňouká                                                   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Slepice snáší mléko.                                                          parohy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Ježek má ostré drápy.                                                        na komíně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Jelen má dlouhé uši.                                                          štěká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Kočka nahlas bučí.                                                             vajíčka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Čáp má hnízdo na náměstí.                                                 bodliny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Pes mečí na cizího člověka.                                                 šupiny</a:t>
            </a:r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7092280" y="764704"/>
          <a:ext cx="720080" cy="8094390"/>
        </p:xfrm>
        <a:graphic>
          <a:graphicData uri="http://schemas.openxmlformats.org/drawingml/2006/table">
            <a:tbl>
              <a:tblPr/>
              <a:tblGrid>
                <a:gridCol w="720080"/>
              </a:tblGrid>
              <a:tr h="16725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7259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2987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67973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36296" y="1484784"/>
          <a:ext cx="432048" cy="3024336"/>
        </p:xfrm>
        <a:graphic>
          <a:graphicData uri="http://schemas.openxmlformats.org/drawingml/2006/table">
            <a:tbl>
              <a:tblPr/>
              <a:tblGrid>
                <a:gridCol w="432048"/>
              </a:tblGrid>
              <a:tr h="30243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14" name="Přímá spojovací čára 13"/>
          <p:cNvCxnSpPr/>
          <p:nvPr/>
        </p:nvCxnSpPr>
        <p:spPr>
          <a:xfrm>
            <a:off x="7236296" y="191683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236296" y="234888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7220649" y="2790220"/>
            <a:ext cx="432048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7236296" y="321297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7236296" y="364502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7236296" y="407707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308304" y="4149080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308304" y="3717032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308304" y="3284984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308304" y="1988840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Á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08304" y="1556792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308304" y="2420888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308304" y="2852936"/>
            <a:ext cx="256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Ě</a:t>
            </a:r>
            <a:endParaRPr lang="cs-CZ" dirty="0"/>
          </a:p>
        </p:txBody>
      </p:sp>
      <p:graphicFrame>
        <p:nvGraphicFramePr>
          <p:cNvPr id="34" name="Tabulka 33"/>
          <p:cNvGraphicFramePr>
            <a:graphicFrameLocks noGrp="1"/>
          </p:cNvGraphicFramePr>
          <p:nvPr/>
        </p:nvGraphicFramePr>
        <p:xfrm>
          <a:off x="3563888" y="1524001"/>
          <a:ext cx="432047" cy="2985120"/>
        </p:xfrm>
        <a:graphic>
          <a:graphicData uri="http://schemas.openxmlformats.org/drawingml/2006/table">
            <a:tbl>
              <a:tblPr/>
              <a:tblGrid>
                <a:gridCol w="432047"/>
              </a:tblGrid>
              <a:tr h="2985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cxnSp>
        <p:nvCxnSpPr>
          <p:cNvPr id="37" name="Přímá spojovací čára 36"/>
          <p:cNvCxnSpPr/>
          <p:nvPr/>
        </p:nvCxnSpPr>
        <p:spPr>
          <a:xfrm>
            <a:off x="3563888" y="191683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3563888" y="2348880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3563888" y="2780928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3563888" y="3212976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3563888" y="364502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3563888" y="407707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395536" y="764704"/>
            <a:ext cx="81131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Slova se ve větě spojila, odděl je svislou čarou a napiš do závorky,</a:t>
            </a: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   kolik slov je ve větě.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4500" y="2276872"/>
            <a:ext cx="7056784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Užsetěšímnababičku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(   )  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Datelhnízdívdutináchstromů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(   )                                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Mojemaminkamákrásnévlasy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(   )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Starýsmrkjeužhodněvysoký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(   )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NášpesReknašelkost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(   )  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Janasikoupilanovéšaty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(   )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Dědamělrádtělocvikazeměpis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(   )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Mámrádhorkýčaj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  (   )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12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Tajenka: SPRÁVNĚ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265213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Kresba: Vlastní tvorba autora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2979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333</Words>
  <Application>Microsoft Office PowerPoint</Application>
  <PresentationFormat>Předvádění na obrazovce (4:3)</PresentationFormat>
  <Paragraphs>109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 </vt:lpstr>
      <vt:lpstr>Snímek 3</vt:lpstr>
      <vt:lpstr>Snímek 4</vt:lpstr>
      <vt:lpstr> </vt:lpstr>
      <vt:lpstr> </vt:lpstr>
      <vt:lpstr>Snímek 7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Desktop</cp:lastModifiedBy>
  <cp:revision>56</cp:revision>
  <dcterms:created xsi:type="dcterms:W3CDTF">2011-05-26T14:17:08Z</dcterms:created>
  <dcterms:modified xsi:type="dcterms:W3CDTF">2011-12-10T12:50:17Z</dcterms:modified>
</cp:coreProperties>
</file>