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60" r:id="rId4"/>
    <p:sldId id="259" r:id="rId5"/>
    <p:sldId id="261" r:id="rId6"/>
    <p:sldId id="262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doplní jednotlivé věty slovy z nabídky. U každého slova je písmeno. Po správném doplnění písmen vyjde tajenka: tři góly.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doplní háčky, zapíší jejich počet číslicí do políčka a seřadí číslice od 1 -4; dostanou tajenku: saně , dítě.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vybarvují saně a dítě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vybarvují dítě a saně.</a:t>
            </a:r>
            <a:endParaRPr lang="cs-CZ" sz="12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Slabiky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tě, ně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procvičování slabik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dě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tě, ně ve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slově.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učiva, podrobnější metodika viz. poznámky 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8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04664"/>
            <a:ext cx="9136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Doplň věty vhodnými slovy a doplň písmena do tajenky. 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Tajenku doplň do bubliny.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683568" y="2132856"/>
            <a:ext cx="5328592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 návštěvu k nám přišel                           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Jirka má radost. Našel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Naše kotě jsme našli, jak spalo v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 jaře rádi pracujeme na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Včera jsme se šli podívat do Chuchle na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Maminka svoje dítě svírala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 škole mě nejvíce baví 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844824"/>
            <a:ext cx="59824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děda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1772816"/>
            <a:ext cx="86409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rot="16200000" flipH="1">
            <a:off x="1331640" y="198884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547664" y="177281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99992" y="1124744"/>
            <a:ext cx="115212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112474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kotě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Ř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55776" y="1412776"/>
            <a:ext cx="914400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5004048" y="134076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555776" y="13407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botě  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41" name="Přímá spojovací čára 40"/>
          <p:cNvCxnSpPr/>
          <p:nvPr/>
        </p:nvCxnSpPr>
        <p:spPr>
          <a:xfrm rot="16200000" flipH="1">
            <a:off x="2879812" y="1592796"/>
            <a:ext cx="36004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7380312" y="1412776"/>
            <a:ext cx="1224136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7380312" y="14127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zahradě 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50" name="Přímá spojovací čára 49"/>
          <p:cNvCxnSpPr>
            <a:stCxn id="46" idx="2"/>
            <a:endCxn id="46" idx="2"/>
          </p:cNvCxnSpPr>
          <p:nvPr/>
        </p:nvCxnSpPr>
        <p:spPr>
          <a:xfrm rot="5400000">
            <a:off x="8172400" y="18744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>
            <a:off x="7956376" y="162880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3923928" y="1700808"/>
            <a:ext cx="1008112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3923928" y="170080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koně  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Ó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62" name="Přímá spojovací čára 61"/>
          <p:cNvCxnSpPr/>
          <p:nvPr/>
        </p:nvCxnSpPr>
        <p:spPr>
          <a:xfrm rot="5400000">
            <a:off x="4283968" y="191683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6012160" y="1412776"/>
            <a:ext cx="100811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5940152" y="134076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pevně 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L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67" name="Přímá spojovací čára 66"/>
          <p:cNvCxnSpPr/>
          <p:nvPr/>
        </p:nvCxnSpPr>
        <p:spPr>
          <a:xfrm rot="5400000">
            <a:off x="6480212" y="159279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5724128" y="1988840"/>
            <a:ext cx="1296144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5724128" y="19168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tělocvik    </a:t>
            </a:r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Y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73" name="Přímá spojovací čára 72"/>
          <p:cNvCxnSpPr/>
          <p:nvPr/>
        </p:nvCxnSpPr>
        <p:spPr>
          <a:xfrm rot="5400000">
            <a:off x="6336196" y="216886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bdélník 73"/>
          <p:cNvSpPr/>
          <p:nvPr/>
        </p:nvSpPr>
        <p:spPr>
          <a:xfrm>
            <a:off x="4499992" y="2420888"/>
            <a:ext cx="432048" cy="30243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6" name="Přímá spojovací čára 75"/>
          <p:cNvCxnSpPr/>
          <p:nvPr/>
        </p:nvCxnSpPr>
        <p:spPr>
          <a:xfrm>
            <a:off x="4499992" y="285293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4499992" y="328498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4499992" y="371703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10800000" flipH="1">
            <a:off x="4499992" y="414908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4499992" y="458112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4499992" y="501317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bláček 90"/>
          <p:cNvSpPr/>
          <p:nvPr/>
        </p:nvSpPr>
        <p:spPr>
          <a:xfrm>
            <a:off x="6228184" y="4509120"/>
            <a:ext cx="2232248" cy="1584176"/>
          </a:xfrm>
          <a:prstGeom prst="cloud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6516216" y="4797152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TATI, JÁ DNES DAL</a:t>
            </a:r>
          </a:p>
          <a:p>
            <a:endParaRPr lang="cs-CZ" b="1" dirty="0" smtClean="0"/>
          </a:p>
          <a:p>
            <a:r>
              <a:rPr lang="cs-CZ" b="1" dirty="0" smtClean="0"/>
              <a:t>………………………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0466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Doplň do slov slabiky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tě, ně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19168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818" y="1639833"/>
            <a:ext cx="698477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ne___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 v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lé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___, pil___,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plá___ný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čaro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___j, peče___, ve tří___, k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___, hod___, o Kvě___, na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___, Zde___k,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mlá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___, na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výle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___, __kujeme, v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__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2996952"/>
            <a:ext cx="5516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Najdi jména a utvoř s nimi věty. Věty napiš.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755576" y="3933056"/>
            <a:ext cx="7213376" cy="2088232"/>
            <a:chOff x="1200200" y="4365104"/>
            <a:chExt cx="6768752" cy="457200"/>
          </a:xfrm>
        </p:grpSpPr>
        <p:cxnSp>
          <p:nvCxnSpPr>
            <p:cNvPr id="10" name="Přímá spojovací čára 9"/>
            <p:cNvCxnSpPr/>
            <p:nvPr/>
          </p:nvCxnSpPr>
          <p:spPr>
            <a:xfrm>
              <a:off x="1200200" y="4365104"/>
              <a:ext cx="67687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200200" y="4517504"/>
              <a:ext cx="67687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200200" y="4669904"/>
              <a:ext cx="67687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1200200" y="4822304"/>
              <a:ext cx="676875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9552" y="692696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4. Doplň chybějící háčky a zapiš číslicí, kolik háčků si doplnil do věty.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Přečti tajenky podle čísel.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827584" y="1484784"/>
          <a:ext cx="3888432" cy="1440160"/>
        </p:xfrm>
        <a:graphic>
          <a:graphicData uri="http://schemas.openxmlformats.org/drawingml/2006/table">
            <a:tbl>
              <a:tblPr/>
              <a:tblGrid>
                <a:gridCol w="3888432"/>
              </a:tblGrid>
              <a:tr h="320914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Pes </a:t>
                      </a:r>
                      <a:r>
                        <a:rPr lang="cs-CZ" sz="1500" dirty="0" err="1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šteká</a:t>
                      </a:r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 v </a:t>
                      </a:r>
                      <a:r>
                        <a:rPr lang="cs-CZ" sz="1500" dirty="0" err="1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boude</a:t>
                      </a:r>
                      <a:r>
                        <a:rPr lang="cs-CZ" sz="15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.</a:t>
                      </a:r>
                      <a:endParaRPr lang="cs-CZ" sz="15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  <a:tr h="331940">
                <a:tc>
                  <a:txBody>
                    <a:bodyPr/>
                    <a:lstStyle/>
                    <a:p>
                      <a:r>
                        <a:rPr lang="cs-CZ" dirty="0" smtClean="0"/>
                        <a:t>Ptáci sedí na dráte.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  <a:tr h="379360">
                <a:tc>
                  <a:txBody>
                    <a:bodyPr/>
                    <a:lstStyle/>
                    <a:p>
                      <a:r>
                        <a:rPr lang="cs-CZ" dirty="0" smtClean="0"/>
                        <a:t>V </a:t>
                      </a:r>
                      <a:r>
                        <a:rPr lang="cs-CZ" dirty="0" err="1" smtClean="0"/>
                        <a:t>tráve</a:t>
                      </a:r>
                      <a:r>
                        <a:rPr lang="cs-CZ" dirty="0" smtClean="0"/>
                        <a:t> jsme </a:t>
                      </a:r>
                      <a:r>
                        <a:rPr lang="cs-CZ" dirty="0" err="1" smtClean="0"/>
                        <a:t>videli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nekolik</a:t>
                      </a:r>
                      <a:r>
                        <a:rPr lang="cs-CZ" dirty="0" smtClean="0"/>
                        <a:t> hřibů.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  <a:tr h="374126">
                <a:tc>
                  <a:txBody>
                    <a:bodyPr/>
                    <a:lstStyle/>
                    <a:p>
                      <a:r>
                        <a:rPr lang="cs-CZ" dirty="0" smtClean="0"/>
                        <a:t>Zdenek </a:t>
                      </a:r>
                      <a:r>
                        <a:rPr lang="cs-CZ" dirty="0" err="1" smtClean="0"/>
                        <a:t>hodne</a:t>
                      </a:r>
                      <a:r>
                        <a:rPr lang="cs-CZ" dirty="0" smtClean="0"/>
                        <a:t> dekoval </a:t>
                      </a:r>
                      <a:r>
                        <a:rPr lang="cs-CZ" dirty="0" err="1" smtClean="0"/>
                        <a:t>tete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19" name="Přímá spojovací čára 18"/>
          <p:cNvCxnSpPr/>
          <p:nvPr/>
        </p:nvCxnSpPr>
        <p:spPr>
          <a:xfrm rot="5400000">
            <a:off x="3275856" y="220486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635896" y="220486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3995936" y="220486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355976" y="1844824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55976" y="256490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Ě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355976" y="1484784"/>
            <a:ext cx="415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204864"/>
            <a:ext cx="434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827584" y="3284984"/>
          <a:ext cx="388843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755576" y="3789040"/>
          <a:ext cx="3960440" cy="2112444"/>
        </p:xfrm>
        <a:graphic>
          <a:graphicData uri="http://schemas.openxmlformats.org/drawingml/2006/table">
            <a:tbl>
              <a:tblPr/>
              <a:tblGrid>
                <a:gridCol w="3289202"/>
                <a:gridCol w="335619"/>
                <a:gridCol w="335619"/>
              </a:tblGrid>
              <a:tr h="429766">
                <a:tc>
                  <a:txBody>
                    <a:bodyPr/>
                    <a:lstStyle/>
                    <a:p>
                      <a:r>
                        <a:rPr lang="cs-CZ" dirty="0" smtClean="0"/>
                        <a:t>Mléko by se melo upravovat v </a:t>
                      </a:r>
                      <a:r>
                        <a:rPr lang="cs-CZ" dirty="0" err="1" smtClean="0"/>
                        <a:t>mlékárne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Vladena</a:t>
                      </a:r>
                      <a:r>
                        <a:rPr lang="cs-CZ" dirty="0" smtClean="0"/>
                        <a:t> se </a:t>
                      </a:r>
                      <a:r>
                        <a:rPr lang="cs-CZ" dirty="0" err="1" smtClean="0"/>
                        <a:t>smeje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Vojtechovi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134">
                <a:tc>
                  <a:txBody>
                    <a:bodyPr/>
                    <a:lstStyle/>
                    <a:p>
                      <a:r>
                        <a:rPr lang="cs-CZ" dirty="0" smtClean="0"/>
                        <a:t>V </a:t>
                      </a:r>
                      <a:r>
                        <a:rPr lang="cs-CZ" dirty="0" err="1" smtClean="0"/>
                        <a:t>pondelí</a:t>
                      </a:r>
                      <a:r>
                        <a:rPr lang="cs-CZ" dirty="0" smtClean="0"/>
                        <a:t> na výlete jsme u ohne </a:t>
                      </a:r>
                      <a:r>
                        <a:rPr lang="cs-CZ" dirty="0" err="1" smtClean="0"/>
                        <a:t>krásne</a:t>
                      </a:r>
                      <a:r>
                        <a:rPr lang="cs-CZ" dirty="0" smtClean="0"/>
                        <a:t> zpívali.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0" dirty="0" smtClean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4134">
                <a:tc>
                  <a:txBody>
                    <a:bodyPr/>
                    <a:lstStyle/>
                    <a:p>
                      <a:r>
                        <a:rPr lang="cs-CZ" dirty="0" smtClean="0"/>
                        <a:t>Dostala</a:t>
                      </a:r>
                      <a:r>
                        <a:rPr lang="cs-CZ" baseline="0" dirty="0" smtClean="0"/>
                        <a:t> jsem milé kote.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4427984" y="393305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Í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27984" y="450912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501317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Ě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27984" y="55172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548680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683568" y="764704"/>
            <a:ext cx="6408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5. Vybarvi správné obrázky, tajenky ti řeknou, jaké.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356992"/>
            <a:ext cx="1828800" cy="1828800"/>
          </a:xfrm>
          <a:prstGeom prst="rect">
            <a:avLst/>
          </a:prstGeom>
          <a:noFill/>
        </p:spPr>
      </p:pic>
      <p:pic>
        <p:nvPicPr>
          <p:cNvPr id="2060" name="Picture 12" descr="kancelářské zařízení,nože na diposy,nůž na dopisy,obchodní dodávky,otvírače dopisů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221088"/>
            <a:ext cx="2205584" cy="2205584"/>
          </a:xfrm>
          <a:prstGeom prst="rect">
            <a:avLst/>
          </a:prstGeom>
          <a:noFill/>
        </p:spPr>
      </p:pic>
      <p:pic>
        <p:nvPicPr>
          <p:cNvPr id="2062" name="Picture 14" descr="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645024"/>
            <a:ext cx="1828800" cy="1828800"/>
          </a:xfrm>
          <a:prstGeom prst="rect">
            <a:avLst/>
          </a:prstGeom>
          <a:noFill/>
        </p:spPr>
      </p:pic>
      <p:pic>
        <p:nvPicPr>
          <p:cNvPr id="1027" name="Picture 3" descr="C:\Users\pernikova\AppData\Local\Microsoft\Windows\Temporary Internet Files\Content.IE5\LEGZKFU3\MC9000404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77924"/>
            <a:ext cx="2376264" cy="215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omácnost,hračky,roční období,sáně,sáňky,sport,zim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8325" y="1134035"/>
            <a:ext cx="2510989" cy="251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115616" y="404664"/>
            <a:ext cx="802838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cs typeface="Tahoma" pitchFamily="34" charset="0"/>
              </a:rPr>
              <a:t>Citace:</a:t>
            </a:r>
          </a:p>
          <a:p>
            <a:pPr marL="0" indent="0">
              <a:buNone/>
            </a:pPr>
            <a:r>
              <a:rPr lang="cs-CZ" sz="1500">
                <a:latin typeface="Tahoma" pitchFamily="34" charset="0"/>
                <a:cs typeface="Tahoma" pitchFamily="34" charset="0"/>
              </a:rPr>
              <a:t>http://office.microsoft.com/</a:t>
            </a: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915816" y="1412776"/>
            <a:ext cx="30767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832</TotalTime>
  <Words>459</Words>
  <Application>Microsoft Office PowerPoint</Application>
  <PresentationFormat>Předvádění na obrazovce (4:3)</PresentationFormat>
  <Paragraphs>92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83</cp:revision>
  <dcterms:created xsi:type="dcterms:W3CDTF">2011-05-26T14:17:08Z</dcterms:created>
  <dcterms:modified xsi:type="dcterms:W3CDTF">2012-03-11T22:40:51Z</dcterms:modified>
</cp:coreProperties>
</file>