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6" r:id="rId2"/>
    <p:sldId id="265" r:id="rId3"/>
    <p:sldId id="259" r:id="rId4"/>
    <p:sldId id="261" r:id="rId5"/>
    <p:sldId id="262" r:id="rId6"/>
    <p:sldId id="264" r:id="rId7"/>
    <p:sldId id="260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100" d="100"/>
          <a:sy n="100" d="100"/>
        </p:scale>
        <p:origin x="-1074" y="7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Metodika: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Přečíst si zadání úkolu a vysvětlit postup.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Žáci doplňují podle významu slabiky do slov a následně vybarvují.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Se slabšími žáky přečteme jednotlivá slova.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Žáci pracují samostatně na pracovní list.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1.Žáci vybírají z nabídky vhodná slova a doplňují je do tajenky. </a:t>
            </a:r>
            <a:r>
              <a:rPr lang="cs-CZ" sz="1200" i="1" dirty="0" smtClean="0">
                <a:solidFill>
                  <a:srgbClr val="0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 </a:t>
            </a:r>
          </a:p>
          <a:p>
            <a:pPr marL="0" indent="0">
              <a:buNone/>
            </a:pP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2.Se slabšími žáky si nejprve přečteme nedokončené věty.</a:t>
            </a:r>
          </a:p>
          <a:p>
            <a:pPr marL="0" indent="0">
              <a:buNone/>
            </a:pP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Můžeme si zopakovat, co jsme se již učili o jarních měsících.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/>
              <a:t>Žáci si nejdříve přečtou slova z nabídky, potom doplňují dle významu slova do věty.</a:t>
            </a:r>
          </a:p>
          <a:p>
            <a:r>
              <a:rPr lang="cs-CZ" sz="1000" i="1" dirty="0" smtClean="0"/>
              <a:t>Spočítají, kolik má věta slov a zapíšou číslicí do rámečku.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1AA7-D9C7-4B21-9FE2-4169B7249A8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082FB-0D5E-4765-857B-DD41CBC0785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9705-7FF1-434D-93AB-889BD39E2579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1733-A4EA-49D0-80C3-B1DBFD973CD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2FD5-77E1-4373-B473-9448398671C6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414AB-01BE-442B-9513-FDE32D04060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9A6A3-08DD-4067-810E-0A6ACF3ADCF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545C5-8CB3-4C36-B740-8C01E39A346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3DFE-3D99-49F9-890E-1947C9362195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FF53B-CC5A-4D7D-AB9F-36D84C0A7270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15C4-12E5-4A1D-B753-52DAADB4D7B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1A7EB1-B1A2-40C8-9D62-9891D63052AD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Slabiky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bě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vě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mě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český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procvičování slabik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bě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pě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vě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mě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učiva, podrobnější metodika viz.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tabule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1482763" y="-943211"/>
            <a:ext cx="6309320" cy="8195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004048" y="620688"/>
            <a:ext cx="36004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 a vybarvi podle návodu: </a:t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bě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– červená</a:t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pě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– modrá </a:t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vě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– černá</a:t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mě – oranžová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342900" indent="-342900"/>
            <a:r>
              <a:rPr lang="cs-CZ" dirty="0" smtClean="0"/>
              <a:t>     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539552" y="1628800"/>
          <a:ext cx="7834067" cy="2848746"/>
        </p:xfrm>
        <a:graphic>
          <a:graphicData uri="http://schemas.openxmlformats.org/drawingml/2006/table">
            <a:tbl>
              <a:tblPr/>
              <a:tblGrid>
                <a:gridCol w="1305677"/>
                <a:gridCol w="652839"/>
                <a:gridCol w="652839"/>
                <a:gridCol w="652839"/>
                <a:gridCol w="652839"/>
                <a:gridCol w="652839"/>
                <a:gridCol w="652839"/>
                <a:gridCol w="652839"/>
                <a:gridCol w="652839"/>
                <a:gridCol w="652839"/>
                <a:gridCol w="652839"/>
              </a:tblGrid>
              <a:tr h="552082"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Člověk, který se zabývá uměním je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416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Bětě říkáme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74166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Jaroměř je krásné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4166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Bělinka je malé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416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 smtClean="0">
                          <a:solidFill>
                            <a:srgbClr val="00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Skliď</a:t>
                      </a:r>
                      <a:r>
                        <a:rPr lang="cs-CZ" sz="1500" b="0" i="0" u="none" strike="noStrike" baseline="0" dirty="0" smtClean="0">
                          <a:solidFill>
                            <a:srgbClr val="00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 </a:t>
                      </a:r>
                      <a:r>
                        <a:rPr lang="cs-CZ" sz="1500" b="0" i="0" u="none" strike="noStrike" dirty="0" smtClean="0">
                          <a:solidFill>
                            <a:srgbClr val="00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si </a:t>
                      </a:r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svoje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83568" y="548680"/>
            <a:ext cx="78488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Dokonči věty vhodnými slovy:</a:t>
            </a: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Bětko, umělec, věci, město, hříbě</a:t>
            </a: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4868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cs typeface="MV Boli" pitchFamily="2"/>
              </a:rPr>
              <a:t>2.</a:t>
            </a:r>
            <a:endParaRPr lang="cs-CZ" b="1" dirty="0">
              <a:cs typeface="MV Boli" pitchFamily="2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5157192"/>
            <a:ext cx="792088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Slovo z tajenky doplň do bubliny.</a:t>
            </a:r>
            <a:endParaRPr lang="cs-CZ" sz="15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3995936" y="4725144"/>
            <a:ext cx="3168352" cy="1296144"/>
          </a:xfrm>
          <a:prstGeom prst="wedgeEllipse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211960" y="5157192"/>
            <a:ext cx="259228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Květen je krásný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5796136" y="5373216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211960" y="5445224"/>
            <a:ext cx="1080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jara.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>
              <a:solidFill>
                <a:srgbClr val="0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76672"/>
            <a:ext cx="208823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Tajenka: 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Měsíc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3568" y="620688"/>
            <a:ext cx="82809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 slova se slabikami   -</a:t>
            </a:r>
            <a:r>
              <a:rPr lang="cs-CZ" sz="1500" b="1" dirty="0" err="1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bě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-</a:t>
            </a:r>
            <a:r>
              <a:rPr lang="cs-CZ" sz="1500" b="1" dirty="0" err="1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-</a:t>
            </a:r>
            <a:r>
              <a:rPr lang="cs-CZ" sz="1500" b="1" dirty="0" err="1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vě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-mě</a:t>
            </a:r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Do rámečku napiš, kolik má věta slov.</a:t>
            </a:r>
          </a:p>
          <a:p>
            <a:endParaRPr lang="cs-CZ" sz="15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268760"/>
            <a:ext cx="40324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každé ruce je _______ prstů.</a:t>
            </a:r>
          </a:p>
          <a:p>
            <a:endParaRPr lang="cs-CZ" dirty="0" smtClean="0"/>
          </a:p>
          <a:p>
            <a:r>
              <a:rPr lang="cs-CZ" dirty="0" smtClean="0"/>
              <a:t>Bílý kůň je_____________ .</a:t>
            </a:r>
          </a:p>
          <a:p>
            <a:endParaRPr lang="cs-CZ" dirty="0" smtClean="0"/>
          </a:p>
          <a:p>
            <a:r>
              <a:rPr lang="cs-CZ" dirty="0" smtClean="0"/>
              <a:t>Velryba je ____________ tvor.</a:t>
            </a:r>
          </a:p>
          <a:p>
            <a:endParaRPr lang="cs-CZ" dirty="0" smtClean="0"/>
          </a:p>
          <a:p>
            <a:r>
              <a:rPr lang="cs-CZ" dirty="0" smtClean="0"/>
              <a:t>Ovoce roste v ______________ .</a:t>
            </a:r>
          </a:p>
          <a:p>
            <a:endParaRPr lang="cs-CZ" dirty="0" smtClean="0"/>
          </a:p>
          <a:p>
            <a:r>
              <a:rPr lang="cs-CZ" dirty="0" smtClean="0"/>
              <a:t>Nejhezčí jarní měsíc je ______________.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8104" y="1268760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54" name="Tabulka 53"/>
          <p:cNvGraphicFramePr>
            <a:graphicFrameLocks noGrp="1"/>
          </p:cNvGraphicFramePr>
          <p:nvPr/>
        </p:nvGraphicFramePr>
        <p:xfrm>
          <a:off x="4716016" y="1196756"/>
          <a:ext cx="576064" cy="2592280"/>
        </p:xfrm>
        <a:graphic>
          <a:graphicData uri="http://schemas.openxmlformats.org/drawingml/2006/table">
            <a:tbl>
              <a:tblPr/>
              <a:tblGrid>
                <a:gridCol w="576064"/>
              </a:tblGrid>
              <a:tr h="2592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92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92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92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92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92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92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92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92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92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5" name="TextovéPole 54"/>
          <p:cNvSpPr txBox="1"/>
          <p:nvPr/>
        </p:nvSpPr>
        <p:spPr>
          <a:xfrm>
            <a:off x="6084168" y="1556792"/>
            <a:ext cx="808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bělouš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868144" y="2276872"/>
            <a:ext cx="1145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pět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164288" y="2060848"/>
            <a:ext cx="1647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zahradě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084168" y="2852936"/>
            <a:ext cx="984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největší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380312" y="28529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květen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48680"/>
            <a:ext cx="864096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NEVYHOŠTĚNÁ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Miloslava. Barevné počítání pro prváky a druháky. Praha 1 : Prometheus, s. r. o., 1995. 32 s</a:t>
            </a:r>
            <a:r>
              <a:rPr lang="cs-CZ" sz="1500" dirty="0"/>
              <a:t>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lvl="1"/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425</TotalTime>
  <Words>345</Words>
  <Application>Microsoft Office PowerPoint</Application>
  <PresentationFormat>Předvádění na obrazovce (4:3)</PresentationFormat>
  <Paragraphs>115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 </vt:lpstr>
      <vt:lpstr>Snímek 3</vt:lpstr>
      <vt:lpstr> </vt:lpstr>
      <vt:lpstr> </vt:lpstr>
      <vt:lpstr>Snímek 6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Desktop</cp:lastModifiedBy>
  <cp:revision>57</cp:revision>
  <dcterms:created xsi:type="dcterms:W3CDTF">2011-05-26T14:17:08Z</dcterms:created>
  <dcterms:modified xsi:type="dcterms:W3CDTF">2011-12-10T12:53:22Z</dcterms:modified>
</cp:coreProperties>
</file>