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3" r:id="rId3"/>
    <p:sldId id="260" r:id="rId4"/>
    <p:sldId id="259" r:id="rId5"/>
    <p:sldId id="261" r:id="rId6"/>
    <p:sldId id="262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100" d="100"/>
          <a:sy n="100" d="100"/>
        </p:scale>
        <p:origin x="-5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spojí obrázek se správnou slabikou.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spojí obrázek se správnou slabikou.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spojí obrázek se správnou slabikou.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pn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2.pn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Slabiky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dy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ty,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ny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/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</a:t>
            </a:r>
            <a:r>
              <a:rPr lang="cs-CZ" sz="15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ti, ni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rozlišování sluchem i výslovností slabiky se skupinami di, ti, ni/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ty,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ny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učiva, podrobnější metodika viz. poznámky 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tabule.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92696"/>
            <a:ext cx="4427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Připoj obrázek ke správné slabice.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27687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DY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2276872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DI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37170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DÝ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393305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DÍ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7170" name="Picture 2" descr="děti,dítě,dítka,lidé,malé děti,malé dítě,nezletilí,osoba,rod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412776"/>
            <a:ext cx="648071" cy="648071"/>
          </a:xfrm>
          <a:prstGeom prst="rect">
            <a:avLst/>
          </a:prstGeom>
          <a:noFill/>
        </p:spPr>
      </p:pic>
      <p:pic>
        <p:nvPicPr>
          <p:cNvPr id="7172" name="Picture 4" descr="dýky,nože,vojsko,zbraně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276872"/>
            <a:ext cx="648072" cy="648072"/>
          </a:xfrm>
          <a:prstGeom prst="rect">
            <a:avLst/>
          </a:prstGeom>
          <a:noFill/>
        </p:spPr>
      </p:pic>
      <p:pic>
        <p:nvPicPr>
          <p:cNvPr id="7174" name="Picture 6" descr="http://tip.office.microsoft.com/en-us/images/MH90015196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3284984"/>
            <a:ext cx="576064" cy="576064"/>
          </a:xfrm>
          <a:prstGeom prst="rect">
            <a:avLst/>
          </a:prstGeom>
          <a:noFill/>
        </p:spPr>
      </p:pic>
      <p:pic>
        <p:nvPicPr>
          <p:cNvPr id="7178" name="Picture 10" descr="domácnost,dřevo,klády,palivové dříví,přírod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4149080"/>
            <a:ext cx="765423" cy="765423"/>
          </a:xfrm>
          <a:prstGeom prst="rect">
            <a:avLst/>
          </a:prstGeom>
          <a:noFill/>
        </p:spPr>
      </p:pic>
      <p:pic>
        <p:nvPicPr>
          <p:cNvPr id="7182" name="Picture 14" descr="domácnost,sudy,ukládání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1484784"/>
            <a:ext cx="864096" cy="864096"/>
          </a:xfrm>
          <a:prstGeom prst="rect">
            <a:avLst/>
          </a:prstGeom>
          <a:noFill/>
        </p:spPr>
      </p:pic>
      <p:pic>
        <p:nvPicPr>
          <p:cNvPr id="7184" name="Picture 16" descr="dýně,Halloween,oslavy,strašidelné dýně,zvláštní příležit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84879" y="3014102"/>
            <a:ext cx="648072" cy="648072"/>
          </a:xfrm>
          <a:prstGeom prst="rect">
            <a:avLst/>
          </a:prstGeom>
          <a:noFill/>
        </p:spPr>
      </p:pic>
      <p:pic>
        <p:nvPicPr>
          <p:cNvPr id="7186" name="Picture 18" descr="architektura,Bolšoj Těatr,budovy,činohry,místa,Moskva,Rusko,zábav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67367" y="4119736"/>
            <a:ext cx="936104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48680"/>
            <a:ext cx="4427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Připoj obrázek ke správné slabice.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TY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861048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TÝ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0312" y="1700808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TI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789040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TÍ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5128" name="Picture 8" descr="hmyz,motýl Danaus plexippus,motýli,příroda,život v přírodě,zvíř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861048"/>
            <a:ext cx="1152128" cy="1152128"/>
          </a:xfrm>
          <a:prstGeom prst="rect">
            <a:avLst/>
          </a:prstGeom>
          <a:noFill/>
        </p:spPr>
      </p:pic>
      <p:pic>
        <p:nvPicPr>
          <p:cNvPr id="5130" name="Picture 10" descr="články,domácnosti,fotografie,koncepty,metafory,řetězy,zabezpeče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1628800"/>
            <a:ext cx="719361" cy="719361"/>
          </a:xfrm>
          <a:prstGeom prst="rect">
            <a:avLst/>
          </a:prstGeom>
          <a:noFill/>
        </p:spPr>
      </p:pic>
      <p:pic>
        <p:nvPicPr>
          <p:cNvPr id="5132" name="Picture 12" descr="http://tip.office.microsoft.com/en-us/images/MH90033816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2996952"/>
            <a:ext cx="792088" cy="792088"/>
          </a:xfrm>
          <a:prstGeom prst="rect">
            <a:avLst/>
          </a:prstGeom>
          <a:noFill/>
        </p:spPr>
      </p:pic>
      <p:pic>
        <p:nvPicPr>
          <p:cNvPr id="5134" name="Picture 14" descr="dolování,domácnost,krumpáče,motyky,nástroje,průmysl,železářství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004048" y="1556792"/>
            <a:ext cx="792088" cy="792088"/>
          </a:xfrm>
          <a:prstGeom prst="rect">
            <a:avLst/>
          </a:prstGeom>
          <a:noFill/>
        </p:spPr>
      </p:pic>
      <p:pic>
        <p:nvPicPr>
          <p:cNvPr id="5136" name="Picture 16" descr="Clip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4365104"/>
            <a:ext cx="576064" cy="576064"/>
          </a:xfrm>
          <a:prstGeom prst="rect">
            <a:avLst/>
          </a:prstGeom>
          <a:noFill/>
        </p:spPr>
      </p:pic>
      <p:pic>
        <p:nvPicPr>
          <p:cNvPr id="5138" name="Picture 18" descr="Clip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2915816" y="4365104"/>
            <a:ext cx="489248" cy="489248"/>
          </a:xfrm>
          <a:prstGeom prst="rect">
            <a:avLst/>
          </a:prstGeom>
          <a:noFill/>
        </p:spPr>
      </p:pic>
      <p:pic>
        <p:nvPicPr>
          <p:cNvPr id="5140" name="Picture 20" descr="dlouhé kalhoty,domácnost,kalhoty,móda,oděv,šaty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76056" y="2708920"/>
            <a:ext cx="935385" cy="9353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27584" y="548680"/>
            <a:ext cx="4427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Připoj obrázek ke správné slabice.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2132856"/>
            <a:ext cx="788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NY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3789040"/>
            <a:ext cx="788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NÝ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132856"/>
            <a:ext cx="6591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NI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4005064"/>
            <a:ext cx="6591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NÍ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24584" name="Picture 8" descr="Clip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7480" y="1615678"/>
            <a:ext cx="748680" cy="748680"/>
          </a:xfrm>
          <a:prstGeom prst="rect">
            <a:avLst/>
          </a:prstGeom>
          <a:noFill/>
        </p:spPr>
      </p:pic>
      <p:pic>
        <p:nvPicPr>
          <p:cNvPr id="24588" name="Picture 12" descr="brýle,chody,domácnosti,jídlo,nápoje,skleničky,stolová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5337" y="4680731"/>
            <a:ext cx="936104" cy="936104"/>
          </a:xfrm>
          <a:prstGeom prst="rect">
            <a:avLst/>
          </a:prstGeom>
          <a:noFill/>
        </p:spPr>
      </p:pic>
      <p:pic>
        <p:nvPicPr>
          <p:cNvPr id="24590" name="Picture 14" descr="fotografie,javorové listy,javorový list,kameny,listy,podzim,příroda,roční období,skál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1628800"/>
            <a:ext cx="935385" cy="935385"/>
          </a:xfrm>
          <a:prstGeom prst="rect">
            <a:avLst/>
          </a:prstGeom>
          <a:noFill/>
        </p:spPr>
      </p:pic>
      <p:pic>
        <p:nvPicPr>
          <p:cNvPr id="24592" name="Picture 16" descr="kaštany,ořechy,plody,potravi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90056" y="2996952"/>
            <a:ext cx="936104" cy="936104"/>
          </a:xfrm>
          <a:prstGeom prst="rect">
            <a:avLst/>
          </a:prstGeom>
          <a:noFill/>
        </p:spPr>
      </p:pic>
      <p:pic>
        <p:nvPicPr>
          <p:cNvPr id="24598" name="Picture 22" descr="oblečení,oděv,pánské plavky,plavk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29830" y="4712950"/>
            <a:ext cx="1224136" cy="1008112"/>
          </a:xfrm>
          <a:prstGeom prst="rect">
            <a:avLst/>
          </a:prstGeom>
          <a:noFill/>
        </p:spPr>
      </p:pic>
      <p:pic>
        <p:nvPicPr>
          <p:cNvPr id="24600" name="Picture 24" descr="domácnost,ledničky,mrazáky,spotřebiče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44988" y="2956520"/>
            <a:ext cx="1079401" cy="10794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http://office.microsoft.com/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00147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535</TotalTime>
  <Words>208</Words>
  <Application>Microsoft Office PowerPoint</Application>
  <PresentationFormat>Předvádění na obrazovce (4:3)</PresentationFormat>
  <Paragraphs>54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67</cp:revision>
  <dcterms:created xsi:type="dcterms:W3CDTF">2011-05-26T14:17:08Z</dcterms:created>
  <dcterms:modified xsi:type="dcterms:W3CDTF">2012-03-11T22:43:36Z</dcterms:modified>
</cp:coreProperties>
</file>