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8"/>
  </p:notesMasterIdLst>
  <p:handoutMasterIdLst>
    <p:handoutMasterId r:id="rId9"/>
  </p:handoutMasterIdLst>
  <p:sldIdLst>
    <p:sldId id="263" r:id="rId2"/>
    <p:sldId id="262" r:id="rId3"/>
    <p:sldId id="256" r:id="rId4"/>
    <p:sldId id="259" r:id="rId5"/>
    <p:sldId id="261" r:id="rId6"/>
    <p:sldId id="258" r:id="rId7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100" d="100"/>
          <a:sy n="100" d="100"/>
        </p:scale>
        <p:origin x="-1074" y="58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9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9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9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1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9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Žáci podle obrázků doplňují věty.</a:t>
            </a:r>
          </a:p>
          <a:p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i="1" dirty="0" smtClean="0">
                <a:latin typeface="Tahoma" pitchFamily="34" charset="0"/>
                <a:cs typeface="Tahoma" pitchFamily="34" charset="0"/>
              </a:rPr>
              <a:t>Žáci hledají co nejvíce slov, které had skrývá. Můžeme dát soutěž, kdo jich najde nejvíce.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Postup stejný jako u předešlého úkolu.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8870C-9BCF-4CC8-874C-98CF59A2A9A6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3F0AD-1D7E-4C5E-BF23-B678973AFE38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BCD68C-80F4-42A9-82FB-C97DBBC4693B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E3E9E-5B91-4738-A808-DED2D08A31C9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920E58-BC89-4EBA-B3ED-F902C713CA9A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B1E75-1C49-4ADD-B6FD-498EFA44583A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4FA005-04E9-4249-BD4E-58B725203249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816B25-C841-4222-A713-2F95773B75E2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BE901C-047A-4AC2-AE79-756B32B6BB5F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F1E46-11C5-48E7-8C56-931C4D93BC46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C5ED2B-97E9-452C-9F0B-0F0B2532943D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FD0CEF-9EE5-42B5-9F27-ED9C70CADAB1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pn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Jazyk a jazyková komunikace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Český jazyk a literatura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Mluvnice jazyka českého na 1. </a:t>
            </a:r>
            <a:r>
              <a:rPr lang="cs-CZ" sz="150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stupni ZŠ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Najdeš slova?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VY_32_INOVACE_14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Vypracovala: Jitka Perníková, 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30181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český jazyk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1. i 2.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tvorba slov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pracovní list, procvičování </a:t>
            </a:r>
            <a:r>
              <a:rPr lang="cs-CZ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učiva</a:t>
            </a:r>
            <a:r>
              <a:rPr lang="cs-CZ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, podrobnější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metodika viz. poznámky u jednotlivých snímků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interaktivní tabule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68960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60649"/>
            <a:ext cx="6400800" cy="2664296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67544" y="548680"/>
            <a:ext cx="17700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1. Uhodneš?</a:t>
            </a:r>
            <a:endParaRPr lang="cs-CZ" sz="2000" b="1" dirty="0">
              <a:solidFill>
                <a:srgbClr val="0070C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88641" y="1007928"/>
            <a:ext cx="8604448" cy="63248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 vyvrácené jabloni zůstala ___________________.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Přes potok vede úzká ___________________.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 řece pluje ________________.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Chutné mléko nám dává _________________.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Máme rádi ___________________ .</a:t>
            </a:r>
          </a:p>
          <a:p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 zimě rádi __________________ .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8196" name="Picture 4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52120" y="260648"/>
            <a:ext cx="1368151" cy="1224135"/>
          </a:xfrm>
          <a:prstGeom prst="rect">
            <a:avLst/>
          </a:prstGeom>
          <a:noFill/>
        </p:spPr>
      </p:pic>
      <p:pic>
        <p:nvPicPr>
          <p:cNvPr id="8200" name="Picture 8" descr="http://officeimg.vo.msecnd.net/en-us/images/MH900215326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88024" y="2132856"/>
            <a:ext cx="1152128" cy="864096"/>
          </a:xfrm>
          <a:prstGeom prst="rect">
            <a:avLst/>
          </a:prstGeom>
          <a:noFill/>
        </p:spPr>
      </p:pic>
      <p:pic>
        <p:nvPicPr>
          <p:cNvPr id="8202" name="Picture 10" descr="http://officeimg.vo.msecnd.net/en-us/images/MH900344858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774010" y="2892734"/>
            <a:ext cx="1008113" cy="1008113"/>
          </a:xfrm>
          <a:prstGeom prst="rect">
            <a:avLst/>
          </a:prstGeom>
          <a:noFill/>
        </p:spPr>
      </p:pic>
      <p:pic>
        <p:nvPicPr>
          <p:cNvPr id="8206" name="Picture 14" descr="hořčice,nakládané okurky,ochucovadla,párky,párky v rohlíku,potraviny,sýry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411022" y="3900847"/>
            <a:ext cx="1367577" cy="792088"/>
          </a:xfrm>
          <a:prstGeom prst="rect">
            <a:avLst/>
          </a:prstGeom>
          <a:noFill/>
        </p:spPr>
      </p:pic>
      <p:pic>
        <p:nvPicPr>
          <p:cNvPr id="8208" name="Picture 16" descr="Zobrazit podrobnosti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058098" y="4869160"/>
            <a:ext cx="1036712" cy="1036712"/>
          </a:xfrm>
          <a:prstGeom prst="rect">
            <a:avLst/>
          </a:prstGeom>
          <a:noFill/>
        </p:spPr>
      </p:pic>
      <p:pic>
        <p:nvPicPr>
          <p:cNvPr id="1028" name="Picture 4" descr="C:\Users\pernikova\AppData\Local\Microsoft\Windows\Temporary Internet Files\Content.IE5\TEFX9RCO\MP900401235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9" y="1443120"/>
            <a:ext cx="823319" cy="99678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10688638" cy="7558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043608" y="692696"/>
            <a:ext cx="59586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2. Najdi co nejvíce slov, odděl je a napiš na řádek.</a:t>
            </a:r>
            <a:endParaRPr lang="cs-CZ" b="1" dirty="0">
              <a:solidFill>
                <a:srgbClr val="0070C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pSp>
        <p:nvGrpSpPr>
          <p:cNvPr id="19" name="Skupina 18"/>
          <p:cNvGrpSpPr/>
          <p:nvPr/>
        </p:nvGrpSpPr>
        <p:grpSpPr>
          <a:xfrm>
            <a:off x="1187624" y="3573016"/>
            <a:ext cx="8424936" cy="2304256"/>
            <a:chOff x="1272208" y="3933056"/>
            <a:chExt cx="8424936" cy="457200"/>
          </a:xfrm>
        </p:grpSpPr>
        <p:cxnSp>
          <p:nvCxnSpPr>
            <p:cNvPr id="9" name="Přímá spojovací čára 8"/>
            <p:cNvCxnSpPr/>
            <p:nvPr/>
          </p:nvCxnSpPr>
          <p:spPr>
            <a:xfrm>
              <a:off x="1272208" y="3933056"/>
              <a:ext cx="8424936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>
              <a:off x="1272208" y="4085456"/>
              <a:ext cx="8424936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>
              <a:off x="1272208" y="4237856"/>
              <a:ext cx="8424936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ovací čára 17"/>
            <p:cNvCxnSpPr/>
            <p:nvPr/>
          </p:nvCxnSpPr>
          <p:spPr>
            <a:xfrm>
              <a:off x="1272208" y="4390256"/>
              <a:ext cx="8424936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415" y="23986"/>
            <a:ext cx="10688638" cy="7558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899592" y="692696"/>
            <a:ext cx="6984776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b="1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3. Najdi co nejvíce slov, odděl je a napiš na řádek.</a:t>
            </a:r>
            <a:endParaRPr lang="cs-CZ" b="1" dirty="0">
              <a:solidFill>
                <a:srgbClr val="0070C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 rot="21321982">
            <a:off x="5276831" y="3067302"/>
            <a:ext cx="591860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 rot="20669044">
            <a:off x="5278694" y="2624303"/>
            <a:ext cx="1414603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 rot="19842946">
            <a:off x="5536306" y="2237930"/>
            <a:ext cx="2093493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092280" y="2204864"/>
            <a:ext cx="1008112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 rot="737120">
            <a:off x="7546044" y="2372173"/>
            <a:ext cx="1820263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8460432" y="33569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 rot="21236510">
            <a:off x="8406505" y="2335440"/>
            <a:ext cx="840016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 rot="339040">
            <a:off x="1839707" y="2312357"/>
            <a:ext cx="12969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vosamasolí</a:t>
            </a:r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 rot="865338">
            <a:off x="2934330" y="2412570"/>
            <a:ext cx="4347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pa</a:t>
            </a:r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 rot="1369868">
            <a:off x="3187103" y="2607337"/>
            <a:ext cx="9060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poušek</a:t>
            </a:r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 rot="1085049">
            <a:off x="3880361" y="2866828"/>
            <a:ext cx="9394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ošíková</a:t>
            </a:r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603751" y="2975188"/>
            <a:ext cx="7809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nočka</a:t>
            </a:r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 rot="20256566">
            <a:off x="5157803" y="2846929"/>
            <a:ext cx="8338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marád</a:t>
            </a:r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 rot="20005718">
            <a:off x="5776466" y="2592650"/>
            <a:ext cx="7427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omov</a:t>
            </a:r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 rot="20855071">
            <a:off x="6141401" y="2412569"/>
            <a:ext cx="8424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</a:t>
            </a:r>
            <a:r>
              <a:rPr lang="cs-CZ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enku</a:t>
            </a:r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687136" y="2353346"/>
            <a:ext cx="7773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řátko</a:t>
            </a:r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092280" y="232632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7299609" y="2360803"/>
            <a:ext cx="6864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čička</a:t>
            </a:r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cxnSp>
        <p:nvCxnSpPr>
          <p:cNvPr id="31" name="Přímá spojnice 30"/>
          <p:cNvCxnSpPr/>
          <p:nvPr/>
        </p:nvCxnSpPr>
        <p:spPr>
          <a:xfrm>
            <a:off x="1101184" y="3645024"/>
            <a:ext cx="700513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1069433" y="4365104"/>
            <a:ext cx="700513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1101184" y="5085184"/>
            <a:ext cx="700513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1101184" y="5805264"/>
            <a:ext cx="709157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2464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</a:t>
            </a:r>
          </a:p>
          <a:p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http://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office.microsoft.com/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Kresba: </a:t>
            </a:r>
            <a:r>
              <a:rPr lang="cs-CZ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Vlastní tvorba autora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=""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556</TotalTime>
  <Words>237</Words>
  <Application>Microsoft Office PowerPoint</Application>
  <PresentationFormat>Předvádění na obrazovce (4:3)</PresentationFormat>
  <Paragraphs>81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 </vt:lpstr>
      <vt:lpstr>Snímek 3</vt:lpstr>
      <vt:lpstr>C</vt:lpstr>
      <vt:lpstr>Snímek 5</vt:lpstr>
      <vt:lpstr> </vt:lpstr>
    </vt:vector>
  </TitlesOfParts>
  <Company>Základní škola TGM Český Krumlov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Desktop</cp:lastModifiedBy>
  <cp:revision>73</cp:revision>
  <cp:lastPrinted>2011-09-15T11:38:17Z</cp:lastPrinted>
  <dcterms:created xsi:type="dcterms:W3CDTF">2011-05-26T14:17:08Z</dcterms:created>
  <dcterms:modified xsi:type="dcterms:W3CDTF">2011-12-11T12:17:55Z</dcterms:modified>
</cp:coreProperties>
</file>