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6"/>
  </p:notesMasterIdLst>
  <p:handoutMasterIdLst>
    <p:handoutMasterId r:id="rId7"/>
  </p:handoutMasterIdLst>
  <p:sldIdLst>
    <p:sldId id="263" r:id="rId2"/>
    <p:sldId id="262" r:id="rId3"/>
    <p:sldId id="259" r:id="rId4"/>
    <p:sldId id="260" r:id="rId5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824" y="-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z="1000" i="1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/>
            </a:pPr>
            <a:r>
              <a:rPr lang="cs-CZ" sz="1000" i="1" dirty="0" smtClean="0">
                <a:latin typeface="Arial" pitchFamily="34" charset="0"/>
                <a:cs typeface="Arial" pitchFamily="34" charset="0"/>
              </a:rPr>
              <a:t>Přečteme s žáky daný text a upozorníme na pravidla posloupnosti děje.</a:t>
            </a:r>
          </a:p>
          <a:p>
            <a:pPr marL="342900" indent="-342900">
              <a:buAutoNum type="arabicPeriod"/>
            </a:pPr>
            <a:r>
              <a:rPr lang="cs-CZ" sz="1000" i="1" dirty="0" smtClean="0">
                <a:latin typeface="Arial" pitchFamily="34" charset="0"/>
                <a:cs typeface="Arial" pitchFamily="34" charset="0"/>
              </a:rPr>
              <a:t>Zopakujeme pojem věta, zásadu psaní velkého písmena na začátku věty a interpunkci znaménka na konci věty.</a:t>
            </a:r>
          </a:p>
          <a:p>
            <a:pPr marL="342900" indent="-342900">
              <a:buAutoNum type="arabicPeriod"/>
            </a:pPr>
            <a:r>
              <a:rPr lang="cs-CZ" sz="1000" i="1" dirty="0" smtClean="0">
                <a:latin typeface="Arial" pitchFamily="34" charset="0"/>
                <a:cs typeface="Arial" pitchFamily="34" charset="0"/>
              </a:rPr>
              <a:t>Žák skládá věty podle děje a doplňuje do tajenky písmena, která jsou za větami. Pracuje samostatně nebo ve dvojicích.</a:t>
            </a:r>
          </a:p>
          <a:p>
            <a:pPr marL="342900" indent="-342900">
              <a:buAutoNum type="arabicPeriod"/>
            </a:pPr>
            <a:r>
              <a:rPr lang="cs-CZ" sz="1000" i="1" dirty="0" smtClean="0">
                <a:latin typeface="Arial" pitchFamily="34" charset="0"/>
                <a:cs typeface="Arial" pitchFamily="34" charset="0"/>
              </a:rPr>
              <a:t>Pokud správně pracoval, přečte si tajenku a namaluje obrázek.</a:t>
            </a:r>
          </a:p>
          <a:p>
            <a:pPr marL="342900" indent="-342900">
              <a:buAutoNum type="arabicPeriod"/>
            </a:pPr>
            <a:r>
              <a:rPr lang="cs-CZ" sz="1000" i="1" dirty="0" smtClean="0">
                <a:latin typeface="Arial" pitchFamily="34" charset="0"/>
                <a:cs typeface="Arial" pitchFamily="34" charset="0"/>
              </a:rPr>
              <a:t>Slovo v tajence si může rozdělit na slabiky a určit, na jakou hlásku slovo začíná a jakou hláskou slovo končí.</a:t>
            </a:r>
          </a:p>
          <a:p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342900" indent="-342900">
              <a:buAutoNum type="arabicPeriod"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Přečteme s žáky daný text a upozorníme na pravidla posloupnosti děje.</a:t>
            </a:r>
          </a:p>
          <a:p>
            <a:pPr marL="342900" indent="-342900">
              <a:buAutoNum type="arabicPeriod"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Zopakujeme pojem věta, zásadu psaní velkého písmena na začátku věty a interpunkci znaménka na konci věty.</a:t>
            </a:r>
          </a:p>
          <a:p>
            <a:pPr marL="342900" indent="-342900">
              <a:buAutoNum type="arabicPeriod"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Žák skládá věty podle děje a doplňuje do tajenky písmena, která jsou za větami. Pracuje samostatně nebo ve dvojicích.</a:t>
            </a:r>
          </a:p>
          <a:p>
            <a:pPr marL="342900" indent="-342900">
              <a:buAutoNum type="arabicPeriod"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Pokud správně pracoval, přečte si tajenku a namaluje obrázek.</a:t>
            </a:r>
          </a:p>
          <a:p>
            <a:pPr marL="342900" indent="-342900">
              <a:buAutoNum type="arabicPeriod"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Slovo v tajence si může rozdělit na slabiky a určit, na jakou hlásku slovo začíná a jakou hláskou slovo končí.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514E6-8F7F-433E-AA26-3D32AB31252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45F11-AE54-4BB8-8112-27D7FE1E0217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909AE-B0AB-4AF0-BB0C-2D94E2E9435F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54BB8-4EF8-4F15-B411-3C37A1BC0E78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C51AB-1185-45F6-8A0B-D2F02171C542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E3610-B5E8-4F36-B51E-C4E17E950D9E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3967A-47B7-4438-9B28-A1682FF6939E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419F3-192F-433C-9254-C95E504513DF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E0BCA-4E8B-4766-97CB-6A1AD4997BFB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63D67-FDD3-424C-8B7A-22F8EAA476AE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E3E4E-3886-4B36-BFDB-9FAA273010AA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DB0631-7B7D-4B7F-BF67-BECECD67ED0D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Český jazyk a literatura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Mluvnice jazyka českého na 1. </a:t>
            </a:r>
            <a:r>
              <a:rPr lang="cs-CZ" sz="150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stupni ZŠ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Pořadí vět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VY_32_INOVACE_18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Jitka Perníková,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0181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český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1. i 2.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skládání vět, jak patří za sebou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pracovní list, procvičování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učiva, podrobnější metodika viz. 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 jednotlivých snímků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interaktivní tabule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8960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71600" y="4005064"/>
          <a:ext cx="2664296" cy="432048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664296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4" name="Přímá spojovací čára 3"/>
          <p:cNvCxnSpPr/>
          <p:nvPr/>
        </p:nvCxnSpPr>
        <p:spPr>
          <a:xfrm rot="5400000">
            <a:off x="1259632" y="4221088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5400000">
            <a:off x="1691680" y="4221088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2123728" y="4221088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2555776" y="4221088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2987824" y="4221088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827584" y="692696"/>
            <a:ext cx="54006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Seřaď věty správně za sebou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1600" dirty="0" smtClean="0">
                <a:latin typeface="Arial" pitchFamily="34" charset="0"/>
                <a:cs typeface="Arial" pitchFamily="34" charset="0"/>
              </a:rPr>
              <a:t>Začalo pršet.  (B)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Došel až k rybníku, který byl nedaleko lesa.  (Ř)</a:t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latin typeface="Arial" pitchFamily="34" charset="0"/>
                <a:cs typeface="Arial" pitchFamily="34" charset="0"/>
              </a:rPr>
              <a:t>Musel se vrátit.  (E)</a:t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latin typeface="Arial" pitchFamily="34" charset="0"/>
                <a:cs typeface="Arial" pitchFamily="34" charset="0"/>
              </a:rPr>
              <a:t>Mirek šel do lesa na houby.  (H)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Houbovou omáčku si bude muset uvařit příště.  (K)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Najednou se obloha zatáhla.   (Í) </a:t>
            </a:r>
          </a:p>
          <a:p>
            <a:endParaRPr lang="cs-CZ" sz="1600" dirty="0">
              <a:latin typeface="Arial" pitchFamily="34" charset="0"/>
              <a:cs typeface="Arial" pitchFamily="34" charset="0"/>
            </a:endParaRP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Tajenka 1: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99592" y="4653136"/>
            <a:ext cx="22322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Namaluj obrázek: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25155522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692696"/>
            <a:ext cx="496855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Seřaď věty správně za sebou: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Jednou ráno nemohl Tomáš štěňátko najít.  (J)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Volal: „Betynko, zaštěkej, kde jsi?“   (E)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Říká mu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Betyno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  (E)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Nakonec našel štěně, jak spí pod keřem.  (K)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Hledal štěně po celém domě.  (S)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Tomáš má malé štěně.  (P)</a:t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Tajenka 2.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55576" y="3789040"/>
          <a:ext cx="2664296" cy="504056"/>
        </p:xfrm>
        <a:graphic>
          <a:graphicData uri="http://schemas.openxmlformats.org/drawingml/2006/table">
            <a:tbl>
              <a:tblPr/>
              <a:tblGrid>
                <a:gridCol w="2664296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cxnSp>
        <p:nvCxnSpPr>
          <p:cNvPr id="6" name="Přímá spojovací čára 5"/>
          <p:cNvCxnSpPr/>
          <p:nvPr/>
        </p:nvCxnSpPr>
        <p:spPr>
          <a:xfrm rot="5400000">
            <a:off x="1151620" y="4041068"/>
            <a:ext cx="2160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1439652" y="4041068"/>
            <a:ext cx="504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1871700" y="4041068"/>
            <a:ext cx="504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2303748" y="4041068"/>
            <a:ext cx="504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2735796" y="4041068"/>
            <a:ext cx="504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1007604" y="4041068"/>
            <a:ext cx="504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755576" y="465313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Namaluj obrázek: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171760111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333</TotalTime>
  <Words>359</Words>
  <Application>Microsoft Office PowerPoint</Application>
  <PresentationFormat>Předvádění na obrazovce (4:3)</PresentationFormat>
  <Paragraphs>58</Paragraphs>
  <Slides>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Snímek 1</vt:lpstr>
      <vt:lpstr> </vt:lpstr>
      <vt:lpstr>Snímek 3</vt:lpstr>
      <vt:lpstr>Snímek 4</vt:lpstr>
    </vt:vector>
  </TitlesOfParts>
  <Company>Základní škola TGM Český Krumlov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Desktop</cp:lastModifiedBy>
  <cp:revision>38</cp:revision>
  <dcterms:created xsi:type="dcterms:W3CDTF">2011-05-26T14:17:08Z</dcterms:created>
  <dcterms:modified xsi:type="dcterms:W3CDTF">2011-12-11T12:27:34Z</dcterms:modified>
</cp:coreProperties>
</file>