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nakreslí značku vlevo, vpravo za obrázkem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si zkontroluje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 topografickou značku 2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tvorba map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značek –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pastelky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Nakresli </a:t>
            </a:r>
            <a:r>
              <a:rPr lang="cs-CZ" b="1">
                <a:solidFill>
                  <a:srgbClr val="FF0000"/>
                </a:solidFill>
              </a:rPr>
              <a:t>topografickou </a:t>
            </a:r>
            <a:r>
              <a:rPr lang="cs-CZ" b="1" smtClean="0">
                <a:solidFill>
                  <a:srgbClr val="FF0000"/>
                </a:solidFill>
              </a:rPr>
              <a:t>značku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>
                <a:solidFill>
                  <a:srgbClr val="FF0000"/>
                </a:solidFill>
              </a:rPr>
              <a:t>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70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Autokempink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2" t="53324" r="66676" b="10186"/>
          <a:stretch/>
        </p:blipFill>
        <p:spPr bwMode="auto">
          <a:xfrm>
            <a:off x="5940152" y="3140968"/>
            <a:ext cx="1184857" cy="166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337" y="2708920"/>
            <a:ext cx="2714486" cy="271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05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Veřejné tábořiště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70" r="13944" b="59688"/>
          <a:stretch/>
        </p:blipFill>
        <p:spPr bwMode="auto">
          <a:xfrm>
            <a:off x="5940152" y="2508729"/>
            <a:ext cx="1817702" cy="2539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57300"/>
            <a:ext cx="2642478" cy="264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80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Restaurace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89" t="50000" r="6958" b="12156"/>
          <a:stretch/>
        </p:blipFill>
        <p:spPr bwMode="auto">
          <a:xfrm>
            <a:off x="5220072" y="2780928"/>
            <a:ext cx="2963921" cy="237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460" y="2492896"/>
            <a:ext cx="3268732" cy="326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270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Ubytovna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19" r="58563" b="60335"/>
          <a:stretch/>
        </p:blipFill>
        <p:spPr bwMode="auto">
          <a:xfrm>
            <a:off x="5580112" y="2564904"/>
            <a:ext cx="2304183" cy="2390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936" y="2186901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19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Sad, zahrada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2" t="3177" r="61944" b="59765"/>
          <a:stretch/>
        </p:blipFill>
        <p:spPr bwMode="auto">
          <a:xfrm>
            <a:off x="5508104" y="2852936"/>
            <a:ext cx="2605094" cy="2331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712" y="2292985"/>
            <a:ext cx="3451878" cy="345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46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Pramen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05" t="2958" r="14620" b="56479"/>
          <a:stretch/>
        </p:blipFill>
        <p:spPr bwMode="auto">
          <a:xfrm>
            <a:off x="6516216" y="2924944"/>
            <a:ext cx="1765617" cy="272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3362558" cy="336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5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Koupaliště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5" t="56291" r="59690" b="10657"/>
          <a:stretch/>
        </p:blipFill>
        <p:spPr bwMode="auto">
          <a:xfrm>
            <a:off x="5508104" y="3239858"/>
            <a:ext cx="2633766" cy="1620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Documents and Settings\Jan\Local Settings\Temporary Internet Files\Content.IE5\RWTHYNQJ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716" y="2440977"/>
            <a:ext cx="3218542" cy="321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2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173</Words>
  <Application>Microsoft Office PowerPoint</Application>
  <PresentationFormat>Předvádění na obrazovce (4:3)</PresentationFormat>
  <Paragraphs>150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Nakresli topografickou značku 2</vt:lpstr>
      <vt:lpstr>Autokempink</vt:lpstr>
      <vt:lpstr>Veřejné tábořiště</vt:lpstr>
      <vt:lpstr>Restaurace</vt:lpstr>
      <vt:lpstr>Ubytovna</vt:lpstr>
      <vt:lpstr>Sad, zahrada</vt:lpstr>
      <vt:lpstr>Pramen</vt:lpstr>
      <vt:lpstr>Koupaliště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44</cp:revision>
  <dcterms:created xsi:type="dcterms:W3CDTF">2011-05-26T14:17:08Z</dcterms:created>
  <dcterms:modified xsi:type="dcterms:W3CDTF">2003-01-01T01:11:44Z</dcterms:modified>
</cp:coreProperties>
</file>