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4"/>
  </p:notesMasterIdLst>
  <p:handoutMasterIdLst>
    <p:handoutMasterId r:id="rId15"/>
  </p:handoutMasterIdLst>
  <p:sldIdLst>
    <p:sldId id="267" r:id="rId2"/>
    <p:sldId id="269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58" r:id="rId13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Žák nakreslí značku vlevo, vpravo za obrázkem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si zkontroluje </a:t>
            </a:r>
            <a:r>
              <a:rPr lang="cs-CZ" sz="1000" i="1" baseline="0" smtClean="0">
                <a:latin typeface="Tahoma" pitchFamily="34" charset="0"/>
                <a:ea typeface="Tahoma" pitchFamily="34" charset="0"/>
                <a:cs typeface="Tahoma" pitchFamily="34" charset="0"/>
              </a:rPr>
              <a:t>správné </a:t>
            </a:r>
            <a:r>
              <a:rPr lang="cs-CZ" sz="1000" i="1" baseline="0" smtClean="0">
                <a:latin typeface="Tahoma" pitchFamily="34" charset="0"/>
                <a:ea typeface="Tahoma" pitchFamily="34" charset="0"/>
                <a:cs typeface="Tahoma" pitchFamily="34" charset="0"/>
              </a:rPr>
              <a:t>řešení.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Praktický zeměpis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Nakresli topografickou značku 3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VY_32_INOVACE_10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7.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tvorba map 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procvičování značek – podrobnější metodika viz poznámky u 3. snímku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pastelky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186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Nakresli </a:t>
            </a:r>
            <a:r>
              <a:rPr lang="cs-CZ" b="1">
                <a:solidFill>
                  <a:srgbClr val="FF0000"/>
                </a:solidFill>
              </a:rPr>
              <a:t>topografickou </a:t>
            </a:r>
            <a:r>
              <a:rPr lang="cs-CZ" b="1" smtClean="0">
                <a:solidFill>
                  <a:srgbClr val="FF0000"/>
                </a:solidFill>
              </a:rPr>
              <a:t>značku</a:t>
            </a:r>
            <a:br>
              <a:rPr lang="cs-CZ" b="1" smtClean="0">
                <a:solidFill>
                  <a:srgbClr val="FF0000"/>
                </a:solidFill>
              </a:rPr>
            </a:br>
            <a:r>
              <a:rPr lang="cs-CZ" b="1">
                <a:solidFill>
                  <a:srgbClr val="FF0000"/>
                </a:solidFill>
              </a:rPr>
              <a:t>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 descr="C:\Documents and Settings\Jan\Local Settings\Temporary Internet Files\Content.IE5\A0WBDK2E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07707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Hájovna, myslivna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197" t="6133" r="11239" b="60494"/>
          <a:stretch/>
        </p:blipFill>
        <p:spPr bwMode="auto">
          <a:xfrm>
            <a:off x="6156176" y="3090282"/>
            <a:ext cx="2034786" cy="1810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Documents and Settings\Jan\Local Settings\Temporary Internet Files\Content.IE5\9B4Z6I7N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638426"/>
            <a:ext cx="2714486" cy="2714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2596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Budovy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493" t="47505" r="9887" b="11896"/>
          <a:stretch/>
        </p:blipFill>
        <p:spPr bwMode="auto">
          <a:xfrm>
            <a:off x="6084168" y="2852936"/>
            <a:ext cx="2355696" cy="2188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Documents and Settings\Jan\Local Settings\Temporary Internet Files\Content.IE5\9B4Z6I7N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286" y="2492896"/>
            <a:ext cx="3218542" cy="3218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8413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Továrna s komínem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18" t="50000" r="61943" b="11553"/>
          <a:stretch/>
        </p:blipFill>
        <p:spPr bwMode="auto">
          <a:xfrm>
            <a:off x="6300192" y="2780928"/>
            <a:ext cx="2111000" cy="218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Documents and Settings\Jan\Local Settings\Temporary Internet Files\Content.IE5\9B4Z6I7N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492896"/>
            <a:ext cx="3146534" cy="3146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8822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Železnice jednokolejná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183" r="2225" b="69987"/>
          <a:stretch/>
        </p:blipFill>
        <p:spPr bwMode="auto">
          <a:xfrm>
            <a:off x="6067766" y="3933056"/>
            <a:ext cx="2434107" cy="720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Documents and Settings\Jan\Local Settings\Temporary Internet Files\Content.IE5\9B4Z6I7N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3560" y="2842027"/>
            <a:ext cx="3002518" cy="3002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9775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Železnice dvoukolejná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80" t="54695" r="52479" b="17941"/>
          <a:stretch/>
        </p:blipFill>
        <p:spPr bwMode="auto">
          <a:xfrm>
            <a:off x="5364088" y="3784467"/>
            <a:ext cx="2840398" cy="774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 descr="C:\Documents and Settings\Jan\Local Settings\Temporary Internet Files\Content.IE5\9B4Z6I7N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5536" y="2391555"/>
            <a:ext cx="3317502" cy="3317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3015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Lyžařský vlek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28" t="54181" r="52704" b="25000"/>
          <a:stretch/>
        </p:blipFill>
        <p:spPr bwMode="auto">
          <a:xfrm>
            <a:off x="5724128" y="4102894"/>
            <a:ext cx="2472744" cy="561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 descr="C:\Documents and Settings\Jan\Local Settings\Temporary Internet Files\Content.IE5\9B4Z6I7N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286" y="2923657"/>
            <a:ext cx="2858502" cy="2858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4936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Jeskyně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042" t="3058" r="7860" b="68275"/>
          <a:stretch/>
        </p:blipFill>
        <p:spPr bwMode="auto">
          <a:xfrm>
            <a:off x="5940152" y="3789040"/>
            <a:ext cx="2439759" cy="1060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 descr="C:\Documents and Settings\Jan\Local Settings\Temporary Internet Files\Content.IE5\9B4Z6I7N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6764" y="2996952"/>
            <a:ext cx="3146534" cy="3146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2855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Most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81" t="15604" r="71328" b="66305"/>
          <a:stretch/>
        </p:blipFill>
        <p:spPr bwMode="auto">
          <a:xfrm>
            <a:off x="6516216" y="3284984"/>
            <a:ext cx="984062" cy="1318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 descr="C:\Documents and Settings\Jan\Local Settings\Temporary Internet Files\Content.IE5\9B4Z6I7N\MC90043382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593047"/>
            <a:ext cx="2702461" cy="2702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3426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>
                <a:latin typeface="Tahoma" pitchFamily="34" charset="0"/>
              </a:rPr>
              <a:t>http://www.turisticky-zavod.cz/kontroly/znacky.html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321</TotalTime>
  <Words>183</Words>
  <Application>Microsoft Office PowerPoint</Application>
  <PresentationFormat>Předvádění na obrazovce (4:3)</PresentationFormat>
  <Paragraphs>163</Paragraphs>
  <Slides>12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 </vt:lpstr>
      <vt:lpstr>Nakresli topografickou značku 3</vt:lpstr>
      <vt:lpstr>Hájovna, myslivna</vt:lpstr>
      <vt:lpstr>Budovy</vt:lpstr>
      <vt:lpstr>Továrna s komínem</vt:lpstr>
      <vt:lpstr>Železnice jednokolejná</vt:lpstr>
      <vt:lpstr>Železnice dvoukolejná</vt:lpstr>
      <vt:lpstr>Lyžařský vlek</vt:lpstr>
      <vt:lpstr>Jeskyně</vt:lpstr>
      <vt:lpstr>Most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44</cp:revision>
  <dcterms:created xsi:type="dcterms:W3CDTF">2011-05-26T14:17:08Z</dcterms:created>
  <dcterms:modified xsi:type="dcterms:W3CDTF">2003-01-01T01:11:59Z</dcterms:modified>
</cp:coreProperties>
</file>