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7"/>
  </p:notesMasterIdLst>
  <p:handoutMasterIdLst>
    <p:handoutMasterId r:id="rId18"/>
  </p:handoutMasterIdLst>
  <p:sldIdLst>
    <p:sldId id="270" r:id="rId2"/>
    <p:sldId id="271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58" r:id="rId16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789" autoAdjust="0"/>
  </p:normalViewPr>
  <p:slideViewPr>
    <p:cSldViewPr>
      <p:cViewPr>
        <p:scale>
          <a:sx n="74" d="100"/>
          <a:sy n="74" d="100"/>
        </p:scale>
        <p:origin x="-39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1.1.2003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1.1.2003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Žák vysvětlí určení světových stran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podle nápovědy, v</a:t>
            </a: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pravo za roletou je správné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řešení.</a:t>
            </a:r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1F06-C000-440E-9C99-2CA2E5315374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8C61-CA0A-4EE0-B796-6BA3E31D3DED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C6299-46CF-4544-B57E-18DA917B92F1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79F0E-D906-4840-90E9-292085347511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110F-5EAD-4F9B-8723-859CAE075D97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6D48E-F013-4915-B344-401A5EE12E76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9FB-2B08-4423-89EE-465712EA19DC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4FD4F-AB44-4828-B20D-BAB465DA3449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042E-BCED-4971-ACD0-B31A49841266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E70E-5C07-4550-B469-BE72EA1D84B9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1C4C-C5F2-4E2D-BA89-EB5F1B132F8B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41E0A-7DF9-4AC3-970D-C5BA6ED94BE1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wmf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Člověk a příroda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Zeměpis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Praktický zeměpis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Určení světových stran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VY_32_INOVACE_12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4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Mgr. Jan </a:t>
            </a:r>
            <a:r>
              <a:rPr lang="cs-CZ" sz="1500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Herbe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08 – 2011  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554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zeměpisný seminář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7.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orientace v přírodě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PowerPoint, výklad, procvičování – podrobnější metodika viz poznámky u 3. snímku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954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Určení světových stran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10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Documents and Settings\Jan\Local Settings\Temporary Internet Files\Content.IE5\RWTHYNQJ\MC90024198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7527" y="3645024"/>
            <a:ext cx="2248947" cy="2509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Určení světových stran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sz="4000" b="1" dirty="0" smtClean="0"/>
              <a:t>Podle kompasu</a:t>
            </a:r>
            <a:endParaRPr lang="cs-CZ" sz="4000" b="1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 descr="C:\Documents and Settings\Jan\Local Settings\Temporary Internet Files\Content.IE5\RWTHYNQJ\MC90025437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068960"/>
            <a:ext cx="2470555" cy="182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Jan\Local Settings\Temporary Internet Files\Content.IE5\A0WBDK2E\MC90035238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196038"/>
            <a:ext cx="3621416" cy="356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3832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Určení světových stran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sz="4000" b="1" dirty="0" smtClean="0"/>
              <a:t>       Podle buzoly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4077" y="2326722"/>
            <a:ext cx="4220177" cy="3165132"/>
          </a:xfrm>
          <a:prstGeom prst="rect">
            <a:avLst/>
          </a:prstGeom>
        </p:spPr>
      </p:pic>
      <p:pic>
        <p:nvPicPr>
          <p:cNvPr id="10" name="Picture 3" descr="C:\Documents and Settings\Jan\Local Settings\Temporary Internet Files\Content.IE5\A0WBDK2E\MC90035238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620851"/>
            <a:ext cx="3621416" cy="356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01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Určení světových stran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3900" b="1" dirty="0" smtClean="0"/>
              <a:t>Namiř malou ručičku ke Slunci a úhel, který svírá s číslicí 12 rozpůlíš</a:t>
            </a:r>
          </a:p>
          <a:p>
            <a:pPr marL="0" indent="0">
              <a:buNone/>
            </a:pPr>
            <a:r>
              <a:rPr lang="cs-CZ" sz="3900" b="1" dirty="0" smtClean="0"/>
              <a:t>Dopoledne půlíš vlevo od 12</a:t>
            </a:r>
          </a:p>
          <a:p>
            <a:pPr marL="0" indent="0">
              <a:buNone/>
            </a:pPr>
            <a:r>
              <a:rPr lang="cs-CZ" sz="3900" b="1" dirty="0" smtClean="0"/>
              <a:t>Odpoledne půlíš vpravo od 12</a:t>
            </a:r>
            <a:endParaRPr lang="cs-CZ" sz="3900" b="1" dirty="0"/>
          </a:p>
          <a:p>
            <a:pPr marL="0" indent="0">
              <a:buNone/>
            </a:pPr>
            <a:r>
              <a:rPr lang="cs-CZ" sz="3900" b="1" dirty="0" smtClean="0"/>
              <a:t>Ve směru osy je jih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 descr="C:\Documents and Settings\Jan\Local Settings\Temporary Internet Files\Content.IE5\A0WBDK2E\MC90023276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063429"/>
            <a:ext cx="2707916" cy="1747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Documents and Settings\Jan\Local Settings\Temporary Internet Files\Content.IE5\A0WBDK2E\MC900352389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638384"/>
            <a:ext cx="4215146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180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Určení světových stran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3600" b="1" dirty="0" smtClean="0"/>
              <a:t>Podle stínu, v poledne vždy směřuje na sever</a:t>
            </a:r>
            <a:endParaRPr lang="cs-CZ" sz="3600" b="1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 descr="C:\Documents and Settings\Jan\Local Settings\Temporary Internet Files\Content.IE5\A0WBDK2E\MP90040173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240" y="1685452"/>
            <a:ext cx="2756026" cy="4132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Documents and Settings\Jan\Local Settings\Temporary Internet Files\Content.IE5\A0WBDK2E\MC90035238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59500"/>
            <a:ext cx="3621416" cy="356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973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Určení světových stran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sz="3600" b="1" dirty="0"/>
              <a:t>Letokruhy u pařezů jsou na severní straně hustější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2" name="Picture 2" descr="C:\Documents and Settings\Jan\Local Settings\Temporary Internet Files\Content.IE5\9B4Z6I7N\MC9002811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110" y="2276872"/>
            <a:ext cx="3263184" cy="3062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Documents and Settings\Jan\Local Settings\Temporary Internet Files\Content.IE5\A0WBDK2E\MC90035238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967" y="2422800"/>
            <a:ext cx="4016244" cy="3958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9429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Určení světových stran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pPr marL="0" indent="0">
              <a:buNone/>
            </a:pPr>
            <a:r>
              <a:rPr lang="cs-CZ" sz="3600" b="1" dirty="0" smtClean="0"/>
              <a:t>Při tání sněhu zůstávají na severní straně při patách stromů zbytky sněhu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 descr="C:\Documents and Settings\Jan\Local Settings\Temporary Internet Files\Content.IE5\A0WBDK2E\MP900425250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09" r="52317"/>
          <a:stretch/>
        </p:blipFill>
        <p:spPr bwMode="auto">
          <a:xfrm>
            <a:off x="857165" y="1556792"/>
            <a:ext cx="3153124" cy="4534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Documents and Settings\Jan\Local Settings\Temporary Internet Files\Content.IE5\A0WBDK2E\MC90035238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514" y="1916832"/>
            <a:ext cx="3986705" cy="3929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3627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Určení světových stran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sz="3600" b="1" dirty="0" smtClean="0"/>
              <a:t>Včelíny bývají obráceny k jihu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2" name="Picture 4" descr="C:\Documents and Settings\Jan\Local Settings\Temporary Internet Files\Content.IE5\9B4Z6I7N\MC90033172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76872"/>
            <a:ext cx="2852866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Documents and Settings\Jan\Local Settings\Temporary Internet Files\Content.IE5\A0WBDK2E\MC90035238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282" y="2276872"/>
            <a:ext cx="3747625" cy="3693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015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Určení světových stran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3600" b="1" dirty="0" smtClean="0"/>
              <a:t>Mraveniště u stromu je vždy na jižní straně</a:t>
            </a:r>
          </a:p>
          <a:p>
            <a:pPr marL="0" indent="0">
              <a:buNone/>
            </a:pPr>
            <a:r>
              <a:rPr lang="cs-CZ" sz="3600" b="1" dirty="0" smtClean="0"/>
              <a:t>Prudší sklon je na severní straně</a:t>
            </a:r>
            <a:endParaRPr lang="cs-CZ" sz="3600" b="1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4" name="Picture 2" descr="C:\Documents and Settings\Jan\Local Settings\Temporary Internet Files\Content.IE5\RWTHYNQJ\MC90043802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16" y="2151946"/>
            <a:ext cx="3312368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Documents and Settings\Jan\Local Settings\Temporary Internet Files\Content.IE5\A0WBDK2E\MC90035238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8338" y="2060848"/>
            <a:ext cx="4044924" cy="3986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464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Určení světových stran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r>
              <a:rPr lang="cs-CZ" sz="3600" b="1" dirty="0" smtClean="0"/>
              <a:t>Kostel je orientován oltářem k východu</a:t>
            </a:r>
            <a:endParaRPr lang="cs-CZ" sz="3600" b="1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0" name="Picture 4" descr="C:\Documents and Settings\Jan\Local Settings\Temporary Internet Files\Content.IE5\N0XFEXQQ\MC90035061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969" y="2420888"/>
            <a:ext cx="2989485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Documents and Settings\Jan\Local Settings\Temporary Internet Files\Content.IE5\A0WBDK2E\MC90035238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976" y="2060847"/>
            <a:ext cx="4044924" cy="3986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617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Určení světových stran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sz="3600" b="1" dirty="0" smtClean="0"/>
              <a:t>Velký a Malý vůz, Polárka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2" name="Picture 2" descr="C:\Documents and Settings\Jan\Local Settings\Temporary Internet Files\Content.IE5\N0XFEXQQ\MC9003247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41" y="2420888"/>
            <a:ext cx="324036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Documents and Settings\Jan\Local Settings\Temporary Internet Files\Content.IE5\A0WBDK2E\MC90035238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76871"/>
            <a:ext cx="4044924" cy="3986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067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Určení světových stran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r>
              <a:rPr lang="cs-CZ" sz="3600" b="1" dirty="0" smtClean="0"/>
              <a:t>Vinice jsou většinou na jižních svazích</a:t>
            </a:r>
            <a:endParaRPr lang="cs-CZ" sz="3600" b="1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11268" name="Picture 4" descr="C:\Documents and Settings\Jan\Local Settings\Temporary Internet Files\Content.IE5\9B4Z6I7N\MP900426625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40" r="15496"/>
          <a:stretch/>
        </p:blipFill>
        <p:spPr bwMode="auto">
          <a:xfrm>
            <a:off x="611560" y="1968650"/>
            <a:ext cx="3361386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Documents and Settings\Jan\Local Settings\Temporary Internet Files\Content.IE5\A0WBDK2E\MC9003523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68650"/>
            <a:ext cx="4044924" cy="3986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404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</a:t>
            </a:r>
          </a:p>
          <a:p>
            <a:r>
              <a:rPr lang="cs-CZ" sz="1500" dirty="0">
                <a:latin typeface="Tahoma" pitchFamily="34" charset="0"/>
              </a:rPr>
              <a:t>http://office.microsoft.com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407</TotalTime>
  <Words>314</Words>
  <Application>Microsoft Office PowerPoint</Application>
  <PresentationFormat>Předvádění na obrazovce (4:3)</PresentationFormat>
  <Paragraphs>234</Paragraphs>
  <Slides>15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Prezentace aplikace PowerPoint</vt:lpstr>
      <vt:lpstr> </vt:lpstr>
      <vt:lpstr>Určení světových stran</vt:lpstr>
      <vt:lpstr>Určení světových stran</vt:lpstr>
      <vt:lpstr>Určení světových stran</vt:lpstr>
      <vt:lpstr>Určení světových stran</vt:lpstr>
      <vt:lpstr>Určení světových stran</vt:lpstr>
      <vt:lpstr>Určení světových stran</vt:lpstr>
      <vt:lpstr>Určení světových stran</vt:lpstr>
      <vt:lpstr>Určení světových stran</vt:lpstr>
      <vt:lpstr>Určení světových stran</vt:lpstr>
      <vt:lpstr>Určení světových stran</vt:lpstr>
      <vt:lpstr>Určení světových stran</vt:lpstr>
      <vt:lpstr>Určení světových stran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Jan</cp:lastModifiedBy>
  <cp:revision>49</cp:revision>
  <dcterms:created xsi:type="dcterms:W3CDTF">2011-05-26T14:17:08Z</dcterms:created>
  <dcterms:modified xsi:type="dcterms:W3CDTF">2003-01-01T01:12:40Z</dcterms:modified>
</cp:coreProperties>
</file>