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2" r:id="rId2"/>
    <p:sldId id="263" r:id="rId3"/>
    <p:sldId id="256" r:id="rId4"/>
    <p:sldId id="260" r:id="rId5"/>
    <p:sldId id="261" r:id="rId6"/>
    <p:sldId id="259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Vyber sedm </a:t>
            </a:r>
            <a:r>
              <a:rPr lang="cs-CZ" dirty="0" smtClean="0"/>
              <a:t>nejdůležitějších.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417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Návrh na </a:t>
            </a:r>
            <a:r>
              <a:rPr lang="cs-CZ" dirty="0" smtClean="0"/>
              <a:t>řešení.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746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Vyber důležité a </a:t>
            </a:r>
            <a:r>
              <a:rPr lang="cs-CZ" smtClean="0"/>
              <a:t>méně </a:t>
            </a:r>
            <a:r>
              <a:rPr lang="cs-CZ" smtClean="0"/>
              <a:t>důležité.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3129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18" Type="http://schemas.openxmlformats.org/officeDocument/2006/relationships/image" Target="../media/image19.png"/><Relationship Id="rId26" Type="http://schemas.openxmlformats.org/officeDocument/2006/relationships/image" Target="../media/image27.wmf"/><Relationship Id="rId3" Type="http://schemas.openxmlformats.org/officeDocument/2006/relationships/image" Target="../media/image5.wmf"/><Relationship Id="rId21" Type="http://schemas.openxmlformats.org/officeDocument/2006/relationships/image" Target="../media/image22.wmf"/><Relationship Id="rId34" Type="http://schemas.openxmlformats.org/officeDocument/2006/relationships/image" Target="../media/image3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8.wmf"/><Relationship Id="rId25" Type="http://schemas.openxmlformats.org/officeDocument/2006/relationships/image" Target="../media/image26.png"/><Relationship Id="rId33" Type="http://schemas.openxmlformats.org/officeDocument/2006/relationships/image" Target="../media/image34.wm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.wmf"/><Relationship Id="rId20" Type="http://schemas.openxmlformats.org/officeDocument/2006/relationships/image" Target="../media/image21.wmf"/><Relationship Id="rId29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24" Type="http://schemas.openxmlformats.org/officeDocument/2006/relationships/image" Target="../media/image25.wmf"/><Relationship Id="rId32" Type="http://schemas.openxmlformats.org/officeDocument/2006/relationships/image" Target="../media/image33.png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23" Type="http://schemas.openxmlformats.org/officeDocument/2006/relationships/image" Target="../media/image24.wmf"/><Relationship Id="rId28" Type="http://schemas.openxmlformats.org/officeDocument/2006/relationships/image" Target="../media/image29.png"/><Relationship Id="rId10" Type="http://schemas.openxmlformats.org/officeDocument/2006/relationships/image" Target="../media/image12.wmf"/><Relationship Id="rId19" Type="http://schemas.openxmlformats.org/officeDocument/2006/relationships/image" Target="../media/image20.wmf"/><Relationship Id="rId31" Type="http://schemas.openxmlformats.org/officeDocument/2006/relationships/image" Target="../media/image3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Relationship Id="rId22" Type="http://schemas.openxmlformats.org/officeDocument/2006/relationships/image" Target="../media/image23.png"/><Relationship Id="rId27" Type="http://schemas.openxmlformats.org/officeDocument/2006/relationships/image" Target="../media/image28.wmf"/><Relationship Id="rId30" Type="http://schemas.openxmlformats.org/officeDocument/2006/relationships/image" Target="../media/image31.wmf"/><Relationship Id="rId35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18" Type="http://schemas.openxmlformats.org/officeDocument/2006/relationships/image" Target="../media/image19.png"/><Relationship Id="rId26" Type="http://schemas.openxmlformats.org/officeDocument/2006/relationships/image" Target="../media/image27.wmf"/><Relationship Id="rId3" Type="http://schemas.openxmlformats.org/officeDocument/2006/relationships/image" Target="../media/image5.wmf"/><Relationship Id="rId21" Type="http://schemas.openxmlformats.org/officeDocument/2006/relationships/image" Target="../media/image22.wmf"/><Relationship Id="rId34" Type="http://schemas.openxmlformats.org/officeDocument/2006/relationships/image" Target="../media/image3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8.wmf"/><Relationship Id="rId25" Type="http://schemas.openxmlformats.org/officeDocument/2006/relationships/image" Target="../media/image26.png"/><Relationship Id="rId33" Type="http://schemas.openxmlformats.org/officeDocument/2006/relationships/image" Target="../media/image34.wm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.wmf"/><Relationship Id="rId20" Type="http://schemas.openxmlformats.org/officeDocument/2006/relationships/image" Target="../media/image21.wmf"/><Relationship Id="rId29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24" Type="http://schemas.openxmlformats.org/officeDocument/2006/relationships/image" Target="../media/image25.wmf"/><Relationship Id="rId32" Type="http://schemas.openxmlformats.org/officeDocument/2006/relationships/image" Target="../media/image33.png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23" Type="http://schemas.openxmlformats.org/officeDocument/2006/relationships/image" Target="../media/image24.wmf"/><Relationship Id="rId28" Type="http://schemas.openxmlformats.org/officeDocument/2006/relationships/image" Target="../media/image37.png"/><Relationship Id="rId10" Type="http://schemas.openxmlformats.org/officeDocument/2006/relationships/image" Target="../media/image12.wmf"/><Relationship Id="rId19" Type="http://schemas.openxmlformats.org/officeDocument/2006/relationships/image" Target="../media/image20.wmf"/><Relationship Id="rId31" Type="http://schemas.openxmlformats.org/officeDocument/2006/relationships/image" Target="../media/image3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Relationship Id="rId22" Type="http://schemas.openxmlformats.org/officeDocument/2006/relationships/image" Target="../media/image36.png"/><Relationship Id="rId27" Type="http://schemas.openxmlformats.org/officeDocument/2006/relationships/image" Target="../media/image28.wmf"/><Relationship Id="rId30" Type="http://schemas.openxmlformats.org/officeDocument/2006/relationships/image" Target="../media/image31.wmf"/><Relationship Id="rId35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vybavit na výlet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připravujeme se na výlet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výběr z nabídky, podrobnější metodika viz poznámky u 4., 5., 6.,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Jak se vybavit na výlet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6" name="Skupina 5"/>
          <p:cNvGrpSpPr/>
          <p:nvPr/>
        </p:nvGrpSpPr>
        <p:grpSpPr>
          <a:xfrm>
            <a:off x="2885065" y="1484784"/>
            <a:ext cx="3373870" cy="4193058"/>
            <a:chOff x="2123728" y="1628800"/>
            <a:chExt cx="3157846" cy="4049042"/>
          </a:xfrm>
        </p:grpSpPr>
        <p:pic>
          <p:nvPicPr>
            <p:cNvPr id="1043" name="Picture 19" descr="C:\Documents and Settings\Jan\Local Settings\Temporary Internet Files\Content.IE5\8B532QJP\MC90033841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1628800"/>
              <a:ext cx="3157846" cy="40490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4" name="Picture 20" descr="C:\Documents and Settings\Jan\Local Settings\Temporary Internet Files\Content.IE5\YHDABMHS\MC90029783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4440" y="3429000"/>
              <a:ext cx="1192501" cy="88096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Jednodenní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2" descr="C:\Documents and Settings\Jan\Local Settings\Temporary Internet Files\Content.IE5\N0XFEXQQ\MC900296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149" y="3704859"/>
            <a:ext cx="1277713" cy="110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Jan\Local Settings\Temporary Internet Files\Content.IE5\9B4Z6I7N\MC9002902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486" y="4682378"/>
            <a:ext cx="1251301" cy="99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Documents and Settings\Jan\Local Settings\Temporary Internet Files\Content.IE5\N0XFEXQQ\MC900233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56" y="5298376"/>
            <a:ext cx="1398590" cy="1208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5" descr="C:\Documents and Settings\Jan\Local Settings\Temporary Internet Files\Content.IE5\N0XFEXQQ\MC9002329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961" y="5682021"/>
            <a:ext cx="948036" cy="69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Documents and Settings\Jan\Local Settings\Temporary Internet Files\Content.IE5\A0WBDK2E\MC9001507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295" y="4079870"/>
            <a:ext cx="563039" cy="145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Documents and Settings\Jan\Local Settings\Temporary Internet Files\Content.IE5\N0XFEXQQ\MC9002978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062423"/>
            <a:ext cx="1088258" cy="111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Jan\Local Settings\Temporary Internet Files\Content.IE5\RWTHYNQJ\MC9003584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169" y="2526336"/>
            <a:ext cx="746608" cy="90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Documents and Settings\Jan\Local Settings\Temporary Internet Files\Content.IE5\RWTHYNQJ\MC9000567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97893"/>
            <a:ext cx="1125395" cy="85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Documents and Settings\Jan\Local Settings\Temporary Internet Files\Content.IE5\RWTHYNQJ\MC9004126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961" y="1205689"/>
            <a:ext cx="1126814" cy="83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C:\Documents and Settings\Jan\Local Settings\Temporary Internet Files\Content.IE5\V6SRFX8X\MC90021338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137" y="3631387"/>
            <a:ext cx="920917" cy="99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3" descr="C:\Documents and Settings\Jan\Local Settings\Temporary Internet Files\Content.IE5\A0WBDK2E\MC90033544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392478"/>
            <a:ext cx="1183219" cy="11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6" descr="C:\Documents and Settings\Jan\Local Settings\Temporary Internet Files\Content.IE5\A0WBDK2E\MC90011345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585" y="3921206"/>
            <a:ext cx="937736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Documents and Settings\Jan\Local Settings\Temporary Internet Files\Content.IE5\YHDABMHS\MC90035151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084" y="5298376"/>
            <a:ext cx="1073533" cy="88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an\Local Settings\Temporary Internet Files\Content.IE5\YHDABMHS\MC90029783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508" y="3927948"/>
            <a:ext cx="1152344" cy="85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\Local Settings\Temporary Internet Files\Content.IE5\TZ7NHTGE\MC90035221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619" y="2036323"/>
            <a:ext cx="1102598" cy="101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n\Local Settings\Temporary Internet Files\Content.IE5\8B532QJP\MC900431631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083" y="1737744"/>
            <a:ext cx="1195826" cy="119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Jan\Local Settings\Temporary Internet Files\Content.IE5\V6SRFX8X\MC90023291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748620"/>
            <a:ext cx="1366799" cy="129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Jan\Local Settings\Temporary Internet Files\Content.IE5\8B532QJP\MC90029020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979" y="3500560"/>
            <a:ext cx="726455" cy="109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Jan\Local Settings\Temporary Internet Files\Content.IE5\8B532QJP\MC900234158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862" y="640073"/>
            <a:ext cx="924613" cy="13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Jan\Local Settings\Temporary Internet Files\Content.IE5\TZ7NHTGE\MC900441332[1].pn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934" y="2474792"/>
            <a:ext cx="879394" cy="87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Jan\Local Settings\Temporary Internet Files\Content.IE5\V6SRFX8X\MC900192455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14605"/>
            <a:ext cx="1716792" cy="112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Jan\Local Settings\Temporary Internet Files\Content.IE5\YHDABMHS\MC900325438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472" y="1875351"/>
            <a:ext cx="1200444" cy="87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Jan\Local Settings\Temporary Internet Files\Content.IE5\TZ7NHTGE\MC900436179[1].pn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495" y="1428922"/>
            <a:ext cx="899833" cy="87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Jan\Local Settings\Temporary Internet Files\Content.IE5\8B532QJP\MC900290030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083" y="2896232"/>
            <a:ext cx="1005386" cy="73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Jan\Local Settings\Temporary Internet Files\Content.IE5\8B532QJP\MC900411900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103" y="3432050"/>
            <a:ext cx="1051046" cy="96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Jan\Local Settings\Temporary Internet Files\Content.IE5\TZ7NHTGE\MC900441302[1].png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6595" y="4733445"/>
            <a:ext cx="1169213" cy="116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Jan\Local Settings\Temporary Internet Files\Content.IE5\V6SRFX8X\MC900391164[1].wmf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978" y="1078751"/>
            <a:ext cx="935431" cy="87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Documents and Settings\Jan\Local Settings\Temporary Internet Files\Content.IE5\YHDABMHS\MC900356947[1].wmf"/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03" y="4256226"/>
            <a:ext cx="1035526" cy="71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Documents and Settings\Jan\Local Settings\Temporary Internet Files\Content.IE5\8B532QJP\MC900371314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69" y="2154667"/>
            <a:ext cx="769173" cy="83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Documents and Settings\Jan\Local Settings\Temporary Internet Files\Content.IE5\V6SRFX8X\MC900433873[1].png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976" y="4578197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Documents and Settings\Jan\Local Settings\Temporary Internet Files\Content.IE5\YHDABMHS\MC900235291[1].wmf"/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236" y="207757"/>
            <a:ext cx="1540914" cy="92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Documents and Settings\Jan\Local Settings\Temporary Internet Files\Content.IE5\YHDABMHS\MC900340340[1].wmf"/>
          <p:cNvPicPr>
            <a:picLocks noChangeAspect="1" noChangeArrowheads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356" y="4874530"/>
            <a:ext cx="831560" cy="517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95367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Nejdůležitější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Jídlo</a:t>
            </a:r>
          </a:p>
          <a:p>
            <a:r>
              <a:rPr lang="cs-CZ" dirty="0" smtClean="0"/>
              <a:t>2. Pití</a:t>
            </a:r>
          </a:p>
          <a:p>
            <a:r>
              <a:rPr lang="cs-CZ" dirty="0" smtClean="0"/>
              <a:t>3. Lékárnička</a:t>
            </a:r>
          </a:p>
          <a:p>
            <a:r>
              <a:rPr lang="cs-CZ" dirty="0" smtClean="0"/>
              <a:t>4. Mobil</a:t>
            </a:r>
          </a:p>
          <a:p>
            <a:r>
              <a:rPr lang="cs-CZ" dirty="0" smtClean="0"/>
              <a:t>5. Peníze, doklady</a:t>
            </a:r>
          </a:p>
          <a:p>
            <a:r>
              <a:rPr lang="cs-CZ" dirty="0" smtClean="0"/>
              <a:t>6. Toaletní potřeby</a:t>
            </a:r>
          </a:p>
          <a:p>
            <a:r>
              <a:rPr lang="cs-CZ" dirty="0" smtClean="0"/>
              <a:t>7. Pláštěnka, svetr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64534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Vícedenní (víkendový)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2" descr="C:\Documents and Settings\Jan\Local Settings\Temporary Internet Files\Content.IE5\N0XFEXQQ\MC900296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6629" y="3003534"/>
            <a:ext cx="1277713" cy="110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Documents and Settings\Jan\Local Settings\Temporary Internet Files\Content.IE5\9B4Z6I7N\MC9002902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611" y="5081935"/>
            <a:ext cx="1251301" cy="99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Documents and Settings\Jan\Local Settings\Temporary Internet Files\Content.IE5\N0XFEXQQ\MC900233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277" y="5189466"/>
            <a:ext cx="1398590" cy="1208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5" descr="C:\Documents and Settings\Jan\Local Settings\Temporary Internet Files\Content.IE5\N0XFEXQQ\MC9002329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0387" y="5064633"/>
            <a:ext cx="948036" cy="69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Documents and Settings\Jan\Local Settings\Temporary Internet Files\Content.IE5\A0WBDK2E\MC9001507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533" y="2534098"/>
            <a:ext cx="563039" cy="145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Jan\Local Settings\Temporary Internet Files\Content.IE5\N0XFEXQQ\MC9002978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029" y="2269908"/>
            <a:ext cx="1088258" cy="111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Documents and Settings\Jan\Local Settings\Temporary Internet Files\Content.IE5\RWTHYNQJ\MC9003584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543" y="1922777"/>
            <a:ext cx="746608" cy="90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Documents and Settings\Jan\Local Settings\Temporary Internet Files\Content.IE5\RWTHYNQJ\MC9000567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21" y="4935415"/>
            <a:ext cx="1125395" cy="85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C:\Documents and Settings\Jan\Local Settings\Temporary Internet Files\Content.IE5\RWTHYNQJ\MC9004126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425"/>
            <a:ext cx="1126814" cy="83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C:\Documents and Settings\Jan\Local Settings\Temporary Internet Files\Content.IE5\V6SRFX8X\MC90021338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029" y="3871921"/>
            <a:ext cx="920917" cy="99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Documents and Settings\Jan\Local Settings\Temporary Internet Files\Content.IE5\A0WBDK2E\MC90033544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732" y="3986977"/>
            <a:ext cx="1183219" cy="11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C:\Documents and Settings\Jan\Local Settings\Temporary Internet Files\Content.IE5\A0WBDK2E\MC90011345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372" y="1922777"/>
            <a:ext cx="937736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7" descr="C:\Documents and Settings\Jan\Local Settings\Temporary Internet Files\Content.IE5\YHDABMHS\MC90035151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096" y="3986977"/>
            <a:ext cx="1073533" cy="888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Documents and Settings\Jan\Local Settings\Temporary Internet Files\Content.IE5\YHDABMHS\MC90029783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140" y="3723100"/>
            <a:ext cx="1152344" cy="85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Documents and Settings\Jan\Local Settings\Temporary Internet Files\Content.IE5\TZ7NHTGE\MC90035221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43" y="3600522"/>
            <a:ext cx="1102598" cy="1011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an\Local Settings\Temporary Internet Files\Content.IE5\8B532QJP\MC900431631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6527" y="1817857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an\Local Settings\Temporary Internet Files\Content.IE5\V6SRFX8X\MC90023291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72" y="1646001"/>
            <a:ext cx="1203487" cy="113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Jan\Local Settings\Temporary Internet Files\Content.IE5\8B532QJP\MC90029020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646" y="5189466"/>
            <a:ext cx="656173" cy="985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Jan\Local Settings\Temporary Internet Files\Content.IE5\8B532QJP\MC900234158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037" y="1473123"/>
            <a:ext cx="1061779" cy="1504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Jan\Local Settings\Temporary Internet Files\Content.IE5\TZ7NHTGE\MC900441332[1].pn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29" y="4935415"/>
            <a:ext cx="694333" cy="694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Jan\Local Settings\Temporary Internet Files\Content.IE5\V6SRFX8X\MC900192455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179" y="1290811"/>
            <a:ext cx="1305416" cy="85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Jan\Local Settings\Temporary Internet Files\Content.IE5\YHDABMHS\MC900325438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144" y="5101439"/>
            <a:ext cx="958833" cy="70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Jan\Local Settings\Temporary Internet Files\Content.IE5\TZ7NHTGE\MC900436179[1].pn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220" y="2977783"/>
            <a:ext cx="914286" cy="8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Jan\Local Settings\Temporary Internet Files\Content.IE5\8B532QJP\MC900290030[1].wmf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250" y="3123924"/>
            <a:ext cx="973680" cy="71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Documents and Settings\Jan\Local Settings\Temporary Internet Files\Content.IE5\8B532QJP\MC900411900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675" y="1236581"/>
            <a:ext cx="749051" cy="68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Documents and Settings\Jan\Local Settings\Temporary Internet Files\Content.IE5\TZ7NHTGE\MC900441302[1].png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520" y="5062599"/>
            <a:ext cx="813623" cy="813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Documents and Settings\Jan\Local Settings\Temporary Internet Files\Content.IE5\V6SRFX8X\MC900391164[1].wmf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283" y="1290811"/>
            <a:ext cx="935431" cy="87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Documents and Settings\Jan\Local Settings\Temporary Internet Files\Content.IE5\YHDABMHS\MC900356947[1].wmf"/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59" y="708069"/>
            <a:ext cx="1357078" cy="93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Documents and Settings\Jan\Local Settings\Temporary Internet Files\Content.IE5\8B532QJP\MC900371314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47" y="2534098"/>
            <a:ext cx="874050" cy="94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Documents and Settings\Jan\Local Settings\Temporary Internet Files\Content.IE5\V6SRFX8X\MC900433873[1].png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940" y="1007351"/>
            <a:ext cx="931544" cy="93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Documents and Settings\Jan\Local Settings\Temporary Internet Files\Content.IE5\YHDABMHS\MC900235291[1].wmf"/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649" y="4699787"/>
            <a:ext cx="973951" cy="58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Documents and Settings\Jan\Local Settings\Temporary Internet Files\Content.IE5\YHDABMHS\MC900340340[1].wmf"/>
          <p:cNvPicPr>
            <a:picLocks noChangeAspect="1" noChangeArrowheads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742" y="4310558"/>
            <a:ext cx="1003202" cy="62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8582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381</TotalTime>
  <Words>185</Words>
  <Application>Microsoft Office PowerPoint</Application>
  <PresentationFormat>Předvádění na obrazovce (4:3)</PresentationFormat>
  <Paragraphs>51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Jak se vybavit na výlet</vt:lpstr>
      <vt:lpstr>Jednodenní</vt:lpstr>
      <vt:lpstr>Nejdůležitější</vt:lpstr>
      <vt:lpstr>Vícedenní (víkendový)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2003-01-01T01:14:43Z</dcterms:modified>
</cp:coreProperties>
</file>