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2"/>
  </p:notesMasterIdLst>
  <p:handoutMasterIdLst>
    <p:handoutMasterId r:id="rId13"/>
  </p:handoutMasterIdLst>
  <p:sldIdLst>
    <p:sldId id="266" r:id="rId2"/>
    <p:sldId id="268" r:id="rId3"/>
    <p:sldId id="256" r:id="rId4"/>
    <p:sldId id="259" r:id="rId5"/>
    <p:sldId id="260" r:id="rId6"/>
    <p:sldId id="262" r:id="rId7"/>
    <p:sldId id="263" r:id="rId8"/>
    <p:sldId id="264" r:id="rId9"/>
    <p:sldId id="265" r:id="rId10"/>
    <p:sldId id="258" r:id="rId11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17" autoAdjust="0"/>
    <p:restoredTop sz="89789" autoAdjust="0"/>
  </p:normalViewPr>
  <p:slideViewPr>
    <p:cSldViewPr>
      <p:cViewPr>
        <p:scale>
          <a:sx n="74" d="100"/>
          <a:sy n="74" d="100"/>
        </p:scale>
        <p:origin x="-396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Žáci pracují s atlasem světa a určují místa podle zadané zeměpisné polohy. Je možné si správnou odpověď obrázkem zakrýt,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nebo při prezentaci se objeví po kliknutí řešení.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fontScale="92500"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příroda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Zeměpis</a:t>
            </a:r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Praktický zeměpis</a:t>
            </a:r>
          </a:p>
          <a:p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Určování zeměpisné </a:t>
            </a:r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polohy 3</a:t>
            </a:r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VY_32_INOVACE_02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5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Mgr. Jan </a:t>
            </a:r>
            <a:r>
              <a:rPr lang="cs-CZ" sz="16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Herbe</a:t>
            </a:r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08 – 2011  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554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zeměpisný seminář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7.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u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rčování polohy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PowerPoint, procvičování, podrobnější metodika viz poznámky u 3. snímku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dataprojektor, školní atlas, nástěnné mapy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821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Určování zeměpisné polohy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 descr="C:\Documents and Settings\Jan\Local Settings\Temporary Internet Files\Content.IE5\TZ7NHTGE\MC90029070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977" y="1556792"/>
            <a:ext cx="5178046" cy="4457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Urči zeměpisnou polohu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55576" y="2780928"/>
            <a:ext cx="16735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Káhira</a:t>
            </a:r>
            <a:endParaRPr lang="cs-CZ" sz="4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60032" y="2132856"/>
            <a:ext cx="198060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30° s. š. </a:t>
            </a:r>
          </a:p>
          <a:p>
            <a:r>
              <a:rPr lang="cs-CZ" sz="4000" b="1" dirty="0" smtClean="0"/>
              <a:t>31° v. d. </a:t>
            </a:r>
            <a:endParaRPr lang="cs-CZ" sz="4000" b="1" dirty="0"/>
          </a:p>
        </p:txBody>
      </p:sp>
      <p:pic>
        <p:nvPicPr>
          <p:cNvPr id="5" name="Picture 2" descr="C:\Documents and Settings\Jan\Local Settings\Temporary Internet Files\Content.IE5\TZ7NHTGE\MC900290703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58047"/>
            <a:ext cx="3017827" cy="2597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38225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Urči zeměpisnou polohu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755576" y="3356992"/>
            <a:ext cx="30439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Montevideo</a:t>
            </a:r>
            <a:endParaRPr lang="cs-CZ" sz="4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589283" y="2102578"/>
            <a:ext cx="197842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35° j. š. </a:t>
            </a:r>
          </a:p>
          <a:p>
            <a:r>
              <a:rPr lang="cs-CZ" sz="4000" b="1" dirty="0" smtClean="0"/>
              <a:t>56° z. d. </a:t>
            </a:r>
            <a:endParaRPr lang="cs-CZ" sz="4000" b="1" dirty="0"/>
          </a:p>
        </p:txBody>
      </p:sp>
      <p:pic>
        <p:nvPicPr>
          <p:cNvPr id="7" name="Picture 2" descr="C:\Documents and Settings\Jan\Local Settings\Temporary Internet Files\Content.IE5\TZ7NHTGE\MC900290703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949244"/>
            <a:ext cx="2972073" cy="2558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149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Urči zeměpisnou polohu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683568" y="3207444"/>
            <a:ext cx="23166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err="1" smtClean="0"/>
              <a:t>Ljubljana</a:t>
            </a:r>
            <a:endParaRPr lang="cs-CZ" sz="4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021950" y="1858852"/>
            <a:ext cx="276928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46° s. š. </a:t>
            </a:r>
          </a:p>
          <a:p>
            <a:r>
              <a:rPr lang="cs-CZ" sz="4000" b="1" dirty="0" smtClean="0"/>
              <a:t>14° 30´ v. d. </a:t>
            </a:r>
            <a:endParaRPr lang="cs-CZ" sz="4000" b="1" dirty="0"/>
          </a:p>
        </p:txBody>
      </p:sp>
      <p:pic>
        <p:nvPicPr>
          <p:cNvPr id="7" name="Picture 2" descr="C:\Documents and Settings\Jan\Local Settings\Temporary Internet Files\Content.IE5\TZ7NHTGE\MC900290703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191" y="3860737"/>
            <a:ext cx="3065381" cy="2638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345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Urči zeměpisnou polohu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853754" y="3717032"/>
            <a:ext cx="161890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err="1" smtClean="0"/>
              <a:t>Umiat</a:t>
            </a:r>
            <a:endParaRPr lang="cs-CZ" sz="4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04048" y="1844824"/>
            <a:ext cx="269817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69° 30´ s. š. </a:t>
            </a:r>
          </a:p>
          <a:p>
            <a:pPr algn="ctr"/>
            <a:r>
              <a:rPr lang="cs-CZ" sz="4000" b="1" dirty="0" smtClean="0"/>
              <a:t>151° z. d. </a:t>
            </a:r>
            <a:endParaRPr lang="cs-CZ" sz="4000" b="1" dirty="0"/>
          </a:p>
        </p:txBody>
      </p:sp>
      <p:pic>
        <p:nvPicPr>
          <p:cNvPr id="7" name="Picture 2" descr="C:\Documents and Settings\Jan\Local Settings\Temporary Internet Files\Content.IE5\TZ7NHTGE\MC900290703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501008"/>
            <a:ext cx="2998741" cy="2581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946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Urči zeměpisnou polohu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ovéPole 9"/>
          <p:cNvSpPr txBox="1"/>
          <p:nvPr/>
        </p:nvSpPr>
        <p:spPr>
          <a:xfrm>
            <a:off x="404910" y="3842891"/>
            <a:ext cx="37180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Ostrovy </a:t>
            </a:r>
            <a:r>
              <a:rPr lang="cs-CZ" sz="4400" b="1" dirty="0" err="1" smtClean="0"/>
              <a:t>Tubuai</a:t>
            </a:r>
            <a:endParaRPr lang="cs-CZ" sz="4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580112" y="2132856"/>
            <a:ext cx="223811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23,5° j. š. </a:t>
            </a:r>
          </a:p>
          <a:p>
            <a:r>
              <a:rPr lang="cs-CZ" sz="4000" b="1" dirty="0" smtClean="0"/>
              <a:t>150° z. d. </a:t>
            </a:r>
            <a:endParaRPr lang="cs-CZ" sz="4000" b="1" dirty="0"/>
          </a:p>
        </p:txBody>
      </p:sp>
      <p:pic>
        <p:nvPicPr>
          <p:cNvPr id="7" name="Picture 2" descr="C:\Documents and Settings\Jan\Local Settings\Temporary Internet Files\Content.IE5\TZ7NHTGE\MC900290703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072" y="3456295"/>
            <a:ext cx="3083284" cy="2654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586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Urči zeměpisnou polohu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683568" y="3501008"/>
            <a:ext cx="17396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Skopje</a:t>
            </a:r>
            <a:endParaRPr lang="cs-CZ" sz="4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48064" y="2094959"/>
            <a:ext cx="276928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42° s. š. </a:t>
            </a:r>
          </a:p>
          <a:p>
            <a:r>
              <a:rPr lang="cs-CZ" sz="4000" b="1" dirty="0" smtClean="0"/>
              <a:t>21° 30´ v. d. </a:t>
            </a:r>
            <a:endParaRPr lang="cs-CZ" sz="4000" b="1" dirty="0"/>
          </a:p>
        </p:txBody>
      </p:sp>
      <p:pic>
        <p:nvPicPr>
          <p:cNvPr id="5" name="Picture 2" descr="C:\Documents and Settings\Jan\Local Settings\Temporary Internet Files\Content.IE5\TZ7NHTGE\MC900290703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749415"/>
            <a:ext cx="3057316" cy="2631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784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</a:p>
          <a:p>
            <a:r>
              <a:rPr lang="cs-CZ" sz="1500" dirty="0">
                <a:latin typeface="Tahoma" pitchFamily="34" charset="0"/>
              </a:rPr>
              <a:t>http://</a:t>
            </a:r>
            <a:r>
              <a:rPr lang="cs-CZ" sz="1500" dirty="0" smtClean="0">
                <a:latin typeface="Tahoma" pitchFamily="34" charset="0"/>
              </a:rPr>
              <a:t>office.microsoft.com</a:t>
            </a: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345</TotalTime>
  <Words>277</Words>
  <Application>Microsoft Office PowerPoint</Application>
  <PresentationFormat>Předvádění na obrazovce (4:3)</PresentationFormat>
  <Paragraphs>63</Paragraphs>
  <Slides>10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 </vt:lpstr>
      <vt:lpstr>Určování zeměpisné polohy</vt:lpstr>
      <vt:lpstr>Urči zeměpisnou polohu</vt:lpstr>
      <vt:lpstr>Urči zeměpisnou polohu</vt:lpstr>
      <vt:lpstr>Urči zeměpisnou polohu</vt:lpstr>
      <vt:lpstr>Urči zeměpisnou polohu</vt:lpstr>
      <vt:lpstr>Urči zeměpisnou polohu</vt:lpstr>
      <vt:lpstr>Urči zeměpisnou polohu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Jan</cp:lastModifiedBy>
  <cp:revision>48</cp:revision>
  <dcterms:created xsi:type="dcterms:W3CDTF">2011-05-26T14:17:08Z</dcterms:created>
  <dcterms:modified xsi:type="dcterms:W3CDTF">2003-01-01T01:25:21Z</dcterms:modified>
</cp:coreProperties>
</file>