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91" r:id="rId4"/>
    <p:sldId id="292" r:id="rId5"/>
    <p:sldId id="293" r:id="rId6"/>
    <p:sldId id="29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8/Zaje%C4%8D%C3%AD_hov%C3%ADnka_na_Bousce.JPG/768px-Zaje%C4%8D%C3%AD_hov%C3%ADnka_na_Bousce.JPG" TargetMode="External"/><Relationship Id="rId3" Type="http://schemas.openxmlformats.org/officeDocument/2006/relationships/hyperlink" Target="http://www.ms-smilovice-reka.ic.cz/obr/article_toulky/zajic.jpg" TargetMode="External"/><Relationship Id="rId7" Type="http://schemas.openxmlformats.org/officeDocument/2006/relationships/hyperlink" Target="http://nd03.jxs.cz/971/787/3adfd3c0f2_61762731_o2.jpg" TargetMode="External"/><Relationship Id="rId2" Type="http://schemas.openxmlformats.org/officeDocument/2006/relationships/hyperlink" Target="http://upload.wikimedia.org/wikipedia/commons/thumb/7/74/Lepus_europaeus_range_Map.png/800px-Lepus_europaeus_range_Map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s-smilovice-reka.ic.cz/obr/article_toulky/zajic_mlade.jpg" TargetMode="External"/><Relationship Id="rId5" Type="http://schemas.openxmlformats.org/officeDocument/2006/relationships/hyperlink" Target="http://www.ms-smilovice-reka.ic.cz/obr/article_toulky/zajic_popis.jpg" TargetMode="External"/><Relationship Id="rId4" Type="http://schemas.openxmlformats.org/officeDocument/2006/relationships/hyperlink" Target="http://www.msnemcicenadhanou.estranky.cz/img/picture/87/z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youtube.com/watch?v=oB9g_ORjIfA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2035270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19.8.2012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VY_52_INOVACE_10_zajíc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Zajíc polní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5" y="836712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534480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511" y="2283160"/>
            <a:ext cx="8229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CARLOSBLH</a:t>
            </a:r>
            <a:r>
              <a:rPr lang="cs-CZ" sz="1200" dirty="0"/>
              <a:t>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22.2.2013].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upload.wikimedia.org/wikipedia/commons/thumb/7/74/Lepus_europaeus_range_Map.png/800px-Lepus_europaeus_range_Map.png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22.2.2013].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www.ms-smilovice-reka.ic.cz/obr/article_toulky/zajic.jpg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 AUTOR NEUVEDEN. </a:t>
            </a:r>
            <a:r>
              <a:rPr lang="pt-BR" sz="1200" i="1" dirty="0"/>
              <a:t>http://www.msnemcicenadhanou.estranky.cz</a:t>
            </a:r>
            <a:r>
              <a:rPr lang="pt-BR" sz="1200" dirty="0"/>
              <a:t> [online]. [cit. 22.2.2013].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www.msnemcicenadhanou.estranky.cz/img/picture/87/z.jpg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22.2.2013].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www.ms-smilovice-reka.ic.cz/obr/article_toulky/zajic_popis.jpg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22.2.2013].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www.ms-smilovice-reka.ic.cz/obr/article_toulky/zajic_mlade.jpg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http://odagamy.blog.cz</a:t>
            </a:r>
            <a:r>
              <a:rPr lang="pt-BR" sz="1200" dirty="0"/>
              <a:t> [online]. [cit. 22.2.2013]. Dostupný na WWW: </a:t>
            </a:r>
            <a:r>
              <a:rPr lang="pt-BR" sz="1200" dirty="0">
                <a:hlinkClick r:id="rId7"/>
              </a:rPr>
              <a:t>http://</a:t>
            </a:r>
            <a:r>
              <a:rPr lang="pt-BR" sz="1200" dirty="0" smtClean="0">
                <a:hlinkClick r:id="rId7"/>
              </a:rPr>
              <a:t>nd03.jxs.cz/971/787/3adfd3c0f2_61762731_o2.jpg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 smtClean="0"/>
              <a:t> </a:t>
            </a:r>
            <a:r>
              <a:rPr lang="it-IT" sz="1200" dirty="0"/>
              <a:t>JUANDEV. </a:t>
            </a:r>
            <a:r>
              <a:rPr lang="it-IT" sz="1200" i="1" dirty="0"/>
              <a:t>http://cs.wikipedia.org</a:t>
            </a:r>
            <a:r>
              <a:rPr lang="it-IT" sz="1200" dirty="0"/>
              <a:t> [online]. [cit. 22.2.2013]. Dostupný na WWW: </a:t>
            </a:r>
            <a:r>
              <a:rPr lang="it-IT" sz="1200" dirty="0">
                <a:hlinkClick r:id="rId8"/>
              </a:rPr>
              <a:t>http://</a:t>
            </a:r>
            <a:r>
              <a:rPr lang="it-IT" sz="1200" dirty="0" smtClean="0">
                <a:hlinkClick r:id="rId8"/>
              </a:rPr>
              <a:t>upload.wikimedia.org/wikipedia/commons/thumb/9/98/Zaje%C4%8D%C3%AD_hov%C3%ADnka_na_Bousce.JPG/768px-Zaje%C4%8D%C3%AD_hov%C3%ADnka_na_Bousce.JPG</a:t>
            </a:r>
            <a:r>
              <a:rPr lang="it-IT" sz="1200" dirty="0" smtClean="0"/>
              <a:t> </a:t>
            </a:r>
            <a:r>
              <a:rPr lang="pt-BR" sz="1200" dirty="0" smtClean="0"/>
              <a:t>   </a:t>
            </a:r>
            <a:r>
              <a:rPr lang="pt-BR" sz="1200" dirty="0" smtClean="0"/>
              <a:t> </a:t>
            </a:r>
            <a:r>
              <a:rPr lang="cs-CZ" sz="1200" dirty="0" smtClean="0"/>
              <a:t> </a:t>
            </a:r>
            <a:r>
              <a:rPr lang="pt-BR" sz="1200" dirty="0" smtClean="0"/>
              <a:t> </a:t>
            </a:r>
            <a:r>
              <a:rPr lang="cs-CZ" sz="1200" dirty="0" smtClean="0"/>
              <a:t> </a:t>
            </a:r>
            <a:r>
              <a:rPr lang="fi-FI" sz="1200" dirty="0" smtClean="0"/>
              <a:t> </a:t>
            </a:r>
            <a:endParaRPr lang="cs-CZ" sz="1200" dirty="0" smtClean="0"/>
          </a:p>
          <a:p>
            <a:r>
              <a:rPr lang="cs-CZ" sz="1200" dirty="0" smtClean="0"/>
              <a:t>8.   </a:t>
            </a:r>
            <a:r>
              <a:rPr lang="cs-CZ" sz="1200" dirty="0" smtClean="0"/>
              <a:t>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Zajíc polní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(</a:t>
            </a:r>
            <a:r>
              <a:rPr lang="cs-CZ" i="1" dirty="0" err="1" smtClean="0"/>
              <a:t>Lepus</a:t>
            </a:r>
            <a:r>
              <a:rPr lang="cs-CZ" i="1" dirty="0" smtClean="0"/>
              <a:t> </a:t>
            </a:r>
            <a:r>
              <a:rPr lang="cs-CZ" i="1" dirty="0" err="1" smtClean="0"/>
              <a:t>europaeus</a:t>
            </a:r>
            <a:r>
              <a:rPr lang="cs-CZ" i="1" dirty="0" smtClean="0"/>
              <a:t>)</a:t>
            </a:r>
            <a:endParaRPr lang="cs-CZ" i="1" dirty="0"/>
          </a:p>
        </p:txBody>
      </p:sp>
      <p:pic>
        <p:nvPicPr>
          <p:cNvPr id="1026" name="Picture 2" descr="lepus europae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04544"/>
            <a:ext cx="4842481" cy="3825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96136" y="1624444"/>
            <a:ext cx="2713820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hnědošedá srst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52278" y="1624444"/>
            <a:ext cx="1186927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avec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24944"/>
            <a:ext cx="1944216" cy="156966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žije v otevřené</a:t>
            </a:r>
          </a:p>
          <a:p>
            <a:pPr algn="ctr"/>
            <a:r>
              <a:rPr lang="cs-CZ" sz="3200" dirty="0" smtClean="0"/>
              <a:t>krajině</a:t>
            </a:r>
            <a:endParaRPr lang="cs-CZ" sz="3200" dirty="0"/>
          </a:p>
        </p:txBody>
      </p:sp>
      <p:pic>
        <p:nvPicPr>
          <p:cNvPr id="1028" name="Picture 4" descr="Soubor:Lepus europaeus range 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84" y="4528904"/>
            <a:ext cx="3638088" cy="168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9179" y="6211519"/>
            <a:ext cx="3489097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obývá celou Evropu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2924944"/>
            <a:ext cx="2622834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měří 50-70 cm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3758538"/>
            <a:ext cx="2577565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váží 2,5-6,5 kg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00000" y="4631548"/>
            <a:ext cx="2577565" cy="206210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 zdatný běžec</a:t>
            </a:r>
          </a:p>
          <a:p>
            <a:pPr algn="ctr"/>
            <a:r>
              <a:rPr lang="cs-CZ" sz="3200" dirty="0" smtClean="0"/>
              <a:t>(40 km/h </a:t>
            </a:r>
          </a:p>
          <a:p>
            <a:pPr algn="ctr"/>
            <a:r>
              <a:rPr lang="cs-CZ" sz="3200" dirty="0" smtClean="0"/>
              <a:t>až 74 km/h)</a:t>
            </a:r>
            <a:endParaRPr lang="cs-CZ" sz="3200" dirty="0"/>
          </a:p>
        </p:txBody>
      </p:sp>
      <p:pic>
        <p:nvPicPr>
          <p:cNvPr id="1029" name="Picture 5" descr="C:\Users\Marie\AppData\Local\Microsoft\Windows\Temporary Internet Files\Content.IE5\5LPHHVSI\MC900330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208" y="188640"/>
            <a:ext cx="1413543" cy="143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Marie\AppData\Local\Microsoft\Windows\Temporary Internet Files\Content.IE5\5LPHHVSI\MC900330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2652" y="464357"/>
            <a:ext cx="1151076" cy="116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54HKNEZ1\MC900318942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3D1105">
                <a:tint val="45000"/>
                <a:satMod val="400000"/>
              </a:srgbClr>
            </a:duotone>
            <a:lum bright="-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259" y="4692796"/>
            <a:ext cx="1815084" cy="192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36953" y="2255341"/>
            <a:ext cx="2028762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býložravec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082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7" grpId="0" animBg="1"/>
      <p:bldP spid="8" grpId="0" animBg="1"/>
      <p:bldP spid="11" grpId="0" animBg="1"/>
      <p:bldP spid="12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Rodinka zajíce</a:t>
            </a:r>
            <a:endParaRPr lang="cs-CZ" b="1" dirty="0"/>
          </a:p>
        </p:txBody>
      </p:sp>
      <p:pic>
        <p:nvPicPr>
          <p:cNvPr id="2050" name="Picture 2" descr="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202" y="1196751"/>
            <a:ext cx="4144648" cy="237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ms-smilovice-reka.ic.cz/obr/article_toulky/zajic_pop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3573017"/>
            <a:ext cx="4009335" cy="276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ms-smilovice-reka.ic.cz/obr/article_toulky/zajic_mlad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199" y="3212976"/>
            <a:ext cx="2881801" cy="2791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00110"/>
            <a:ext cx="2482174" cy="255454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Zajíc žije samotářsky,</a:t>
            </a:r>
          </a:p>
          <a:p>
            <a:pPr algn="ctr"/>
            <a:r>
              <a:rPr lang="cs-CZ" sz="3200" dirty="0" smtClean="0"/>
              <a:t>sdružuje se  v době páření</a:t>
            </a:r>
          </a:p>
          <a:p>
            <a:pPr algn="ctr"/>
            <a:r>
              <a:rPr lang="cs-CZ" sz="3200" dirty="0" smtClean="0"/>
              <a:t>(únor-září).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7388" y="2003356"/>
            <a:ext cx="2808313" cy="156966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Mláďata se rodí osrstěná, od narození vidí.</a:t>
            </a:r>
            <a:endParaRPr lang="cs-CZ" sz="3200" dirty="0"/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6949081" y="596586"/>
            <a:ext cx="1565920" cy="120032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/>
              <a:t>http://www.youtube.com/watch?v=oB9g_ORjIfA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88408" y="3717032"/>
            <a:ext cx="2039338" cy="206210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Samička se stará</a:t>
            </a:r>
          </a:p>
          <a:p>
            <a:pPr algn="ctr"/>
            <a:r>
              <a:rPr lang="cs-CZ" sz="3200" dirty="0" smtClean="0"/>
              <a:t>o mláďata jen krátce.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6004720"/>
            <a:ext cx="6494855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 jednom roce může mít několik vrhů.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5046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7688"/>
            <a:ext cx="8229600" cy="1143000"/>
          </a:xfrm>
        </p:spPr>
        <p:txBody>
          <a:bodyPr/>
          <a:lstStyle/>
          <a:p>
            <a:r>
              <a:rPr lang="cs-CZ" b="1" dirty="0" smtClean="0"/>
              <a:t>Život zajíce</a:t>
            </a:r>
            <a:endParaRPr lang="cs-CZ" b="1" dirty="0"/>
          </a:p>
        </p:txBody>
      </p:sp>
      <p:pic>
        <p:nvPicPr>
          <p:cNvPr id="4098" name="Picture 2" descr="Lepus europae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754" y="1069884"/>
            <a:ext cx="4745929" cy="316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454" y="332656"/>
            <a:ext cx="3024336" cy="206210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Život zajíců je značně ovlivněn</a:t>
            </a:r>
          </a:p>
          <a:p>
            <a:pPr algn="ctr"/>
            <a:r>
              <a:rPr lang="cs-CZ" sz="3200" dirty="0" smtClean="0"/>
              <a:t>jejich pohlavní aktivitou.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454" y="2640759"/>
            <a:ext cx="3522397" cy="156966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 období klidu žijí </a:t>
            </a:r>
          </a:p>
          <a:p>
            <a:pPr algn="ctr"/>
            <a:r>
              <a:rPr lang="cs-CZ" sz="3200" dirty="0" smtClean="0"/>
              <a:t>samotářsky , aktivní jsou spíše v noci.</a:t>
            </a:r>
            <a:endParaRPr lang="cs-CZ" sz="3200" dirty="0"/>
          </a:p>
        </p:txBody>
      </p:sp>
      <p:pic>
        <p:nvPicPr>
          <p:cNvPr id="4100" name="Picture 4" descr="Soubor:Zaje&amp;ccaron;í hovínka na Bous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30007"/>
            <a:ext cx="2874325" cy="224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6165304"/>
            <a:ext cx="1856214" cy="58477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aječí trus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02880" y="4509728"/>
            <a:ext cx="5076056" cy="206210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Dříve docházelo v přírodě k přemnožení  zajíců, dnes, vlivem zemědělství jeho populace dramaticky klesá.</a:t>
            </a:r>
            <a:endParaRPr lang="cs-CZ" sz="3200" dirty="0"/>
          </a:p>
        </p:txBody>
      </p:sp>
      <p:pic>
        <p:nvPicPr>
          <p:cNvPr id="4101" name="Picture 5" descr="C:\Users\Marie\AppData\Local\Microsoft\Windows\Temporary Internet Files\Content.IE5\5XPMUPHO\MC900329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13246"/>
            <a:ext cx="1038131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1505675" y="4509728"/>
            <a:ext cx="2268242" cy="702074"/>
          </a:xfrm>
          <a:prstGeom prst="wedgeEllipseCallout">
            <a:avLst>
              <a:gd name="adj1" fmla="val -69599"/>
              <a:gd name="adj2" fmla="val 28889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JÁ TO NEBYL!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116632"/>
            <a:ext cx="2258447" cy="304698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Zajíc je stálý, žije a pohybuje se ve stejném území několik let.</a:t>
            </a:r>
            <a:endParaRPr lang="cs-CZ" sz="3200" dirty="0"/>
          </a:p>
        </p:txBody>
      </p:sp>
      <p:pic>
        <p:nvPicPr>
          <p:cNvPr id="4102" name="Picture 6" descr="C:\Users\Marie\AppData\Local\Microsoft\Windows\Temporary Internet Files\Content.IE5\SG4ISUWA\MC9003487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233030"/>
            <a:ext cx="1090687" cy="119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44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500"/>
                            </p:stCondLst>
                            <p:childTnLst>
                              <p:par>
                                <p:cTn id="8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816424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Zajíc je ___________. Žije v _________ krajině.</a:t>
            </a:r>
          </a:p>
          <a:p>
            <a:pPr marL="0" indent="0">
              <a:buNone/>
            </a:pPr>
            <a:r>
              <a:rPr lang="cs-CZ" dirty="0" smtClean="0"/>
              <a:t>Je výborný ______, při útěku _________. V době páření se _________ do skupinek, jinak žije ___________. Zajíc je _______ živočich,  žije a pohybuje se po stejném území. V posledních letech jeho stavy ________ vlivem moderního zemědělství.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342474"/>
            <a:ext cx="19357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býložravec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6095549"/>
            <a:ext cx="1682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otevřené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6102007"/>
            <a:ext cx="1129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běžec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3395" y="5800742"/>
            <a:ext cx="1431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kličkuje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5229200"/>
            <a:ext cx="15981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sdružuje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5229200"/>
            <a:ext cx="20850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samotářsky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19354" y="6093130"/>
            <a:ext cx="950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stálý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6223980"/>
            <a:ext cx="1218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klesají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Marie\AppData\Local\Microsoft\Windows\Temporary Internet Files\Content.IE5\5LPHHVSI\MC900030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77813" y="5153767"/>
            <a:ext cx="1491669" cy="169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4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16 -0.04954 C 0.00642 -0.06134 0.00312 -0.07222 0.00017 -0.0838 C 0.00069 -0.10255 0.00086 -0.12107 0.00173 -0.13982 C 0.00277 -0.16088 0.01232 -0.19329 0.01788 -0.21297 C 0.02204 -0.22801 0.02864 -0.24607 0.03871 -0.25602 C 0.04722 -0.26459 0.06666 -0.26713 0.07725 -0.27107 C 0.09444 -0.27037 0.11197 -0.27014 0.12916 -0.26875 C 0.14166 -0.26783 0.15503 -0.2625 0.16788 -0.26019 C 0.17795 -0.25509 0.18003 -0.25672 0.18559 -0.24722 C 0.18802 -0.24329 0.19201 -0.23449 0.19201 -0.23449 C 0.19444 -0.22107 0.19895 -0.20301 0.19045 -0.19144 C 0.1868 -0.18658 0.18333 -0.18773 0.17916 -0.18496 C 0.16996 -0.17894 0.16909 -0.17477 0.15816 -0.16991 C 0.13229 -0.15857 0.14531 -0.16297 0.11944 -0.15695 C 0.11562 -0.15602 0.11197 -0.15579 0.10816 -0.15486 C 0.10225 -0.15347 0.09635 -0.15185 0.09045 -0.15047 C 0.08697 -0.14977 0.08072 -0.14838 0.08072 -0.14838 C 0.06441 -0.14931 0.04704 -0.14398 0.03229 -0.15278 C 0.00902 -0.1669 0.04583 -0.15324 0.021 -0.16134 C 0.01597 -0.16806 0.00989 -0.17222 0.00486 -0.17847 C -0.00365 -0.18866 -0.01164 -0.19977 -0.01928 -0.21088 C -0.02344 -0.2169 -0.02796 -0.22222 -0.0323 -0.22801 C -0.03421 -0.23079 -0.03872 -0.23658 -0.03872 -0.23658 C -0.05053 -0.275 -0.06823 -0.30972 -0.0757 -0.35047 C -0.07813 -0.37685 -0.07587 -0.36227 -0.08386 -0.39352 L -0.08386 -0.39352 C -0.08872 -0.42732 -0.09809 -0.4581 -0.10643 -0.49028 C -0.11355 -0.51806 -0.11789 -0.5463 -0.12414 -0.57431 C -0.12761 -0.61227 -0.12796 -0.64468 -0.11598 -0.68172 C -0.11268 -0.7088 -0.11719 -0.68148 -0.10955 -0.70533 C -0.10191 -0.72894 -0.09914 -0.74584 -0.08386 -0.76343 C -0.07743 -0.77084 -0.07448 -0.7757 -0.06598 -0.77847 C -0.05487 -0.78611 -0.04792 -0.78472 -0.03559 -0.78287 C -0.02535 -0.77847 -0.01528 -0.77315 -0.00487 -0.76991 C -0.00209 -0.76713 0.00017 -0.7632 0.00329 -0.76134 C 0.00555 -0.76019 0.02361 -0.75579 0.02743 -0.75486 C 0.03177 -0.75255 0.03645 -0.75139 0.04045 -0.74838 C 0.05625 -0.73681 0.04392 -0.7419 0.05659 -0.73773 C 0.06319 -0.73172 0.07066 -0.73033 0.07725 -0.72477 C 0.08072 -0.72199 0.08385 -0.71898 0.08697 -0.71621 C 0.08854 -0.71482 0.09201 -0.71181 0.09201 -0.71181 C 0.09531 -0.70486 0.09982 -0.69954 0.10312 -0.69259 C 0.10607 -0.68148 0.10572 -0.67523 0.11284 -0.66875 C 0.121 -0.65232 0.11041 -0.67222 0.121 -0.6581 C 0.13194 -0.64352 0.11597 -0.65903 0.12916 -0.64722 C 0.13559 -0.63403 0.13697 -0.63287 0.13697 -0.61713 " pathEditMode="relative" ptsTypes="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0.02917 C 0.00243 -0.03055 0.00556 -0.03194 0.00886 -0.03333 C 0.0125 -0.03495 0.0132 -0.0419 0.01528 -0.04629 C 0.01979 -0.05509 0.02188 -0.05926 0.0283 -0.06574 C 0.03108 -0.07315 0.03281 -0.08009 0.03629 -0.08704 C 0.03993 -0.10162 0.04323 -0.1169 0.04913 -0.13009 C 0.05104 -0.13958 0.05382 -0.14861 0.05573 -0.1581 C 0.05521 -0.16805 0.05538 -0.17824 0.054 -0.18819 C 0.05313 -0.19537 0.05 -0.19491 0.04601 -0.19676 C 0.03889 -0.2 0.03229 -0.20301 0.025 -0.20532 C -0.00451 -0.22546 -0.06094 -0.21574 -0.08298 -0.2162 C -0.27448 -0.22014 -0.12882 -0.2162 -0.27014 -0.22037 C -0.28107 -0.22199 -0.29166 -0.22454 -0.30243 -0.22685 C -0.32587 -0.2375 -0.34305 -0.24861 -0.35885 -0.2743 C -0.36337 -0.29329 -0.3559 -0.26481 -0.36528 -0.28935 C -0.37552 -0.31643 -0.36163 -0.29028 -0.37344 -0.31088 C -0.37482 -0.31875 -0.37673 -0.32662 -0.37812 -0.33449 C -0.3776 -0.35463 -0.38333 -0.37801 -0.375 -0.39467 C -0.36163 -0.42153 -0.34149 -0.44699 -0.32344 -0.46782 C -0.31319 -0.47963 -0.30486 -0.49051 -0.29114 -0.49352 C -0.28212 -0.50162 -0.26823 -0.5037 -0.25729 -0.50648 C -0.24166 -0.50579 -0.22604 -0.50555 -0.21041 -0.5044 C -0.20139 -0.5037 -0.19219 -0.49768 -0.18298 -0.49583 C -0.1809 -0.49444 -0.17882 -0.49259 -0.17656 -0.49143 C -0.17448 -0.49051 -0.17187 -0.4912 -0.17014 -0.48935 C -0.16684 -0.48565 -0.16597 -0.47917 -0.16371 -0.4743 C -0.16423 -0.46921 -0.16337 -0.46366 -0.16528 -0.45926 C -0.16649 -0.45671 -0.16979 -0.45833 -0.1717 -0.45694 C -0.17517 -0.45463 -0.17778 -0.45 -0.18142 -0.44838 C -0.18784 -0.4456 -0.19427 -0.44375 -0.20087 -0.4419 C -0.20729 -0.44259 -0.21371 -0.44282 -0.22014 -0.44421 C -0.22344 -0.44491 -0.22986 -0.44838 -0.22986 -0.44815 C -0.23628 -0.45417 -0.24271 -0.45486 -0.24913 -0.46134 C -0.25521 -0.46736 -0.26076 -0.475 -0.26684 -0.48079 C -0.26875 -0.48264 -0.27135 -0.48333 -0.27344 -0.48495 C -0.28507 -0.49444 -0.29392 -0.50833 -0.30087 -0.52361 C -0.30243 -0.53241 -0.30347 -0.53773 -0.30729 -0.54514 C -0.3085 -0.55486 -0.30972 -0.56389 -0.31215 -0.57315 C -0.31614 -0.61134 -0.31076 -0.64768 -0.30555 -0.68495 C -0.30347 -0.69977 -0.30208 -0.71875 -0.29757 -0.73241 C -0.2934 -0.74514 -0.28837 -0.75509 -0.28298 -0.76667 C -0.28038 -0.77199 -0.28003 -0.77708 -0.27656 -0.78171 C -0.27205 -0.78773 -0.26215 -0.79907 -0.26215 -0.79884 C -0.2526 -0.79745 -0.24514 -0.79606 -0.23628 -0.79259 C -0.23298 -0.7912 -0.22986 -0.78958 -0.22656 -0.78819 C -0.225 -0.7875 -0.2217 -0.78611 -0.2217 -0.78588 C -0.21024 -0.77592 -0.2158 -0.77893 -0.20555 -0.77523 C -0.2026 -0.77268 -0.19878 -0.77199 -0.196 -0.76898 C -0.19444 -0.76736 -0.19409 -0.76435 -0.19271 -0.7625 C -0.18958 -0.75787 -0.18298 -0.74954 -0.18298 -0.7493 C -0.18159 -0.74398 -0.18021 -0.74213 -0.18298 -0.73657 C -0.18819 -0.72592 -0.18784 -0.73403 -0.18784 -0.72801 " pathEditMode="relative" rAng="0" ptsTypes="f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02" y="-3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463 C -0.00399 -0.04931 0.0066 -0.05463 0.01737 -0.05926 C 0.02362 -0.06204 0.02935 -0.06297 0.03507 -0.06783 C 0.04306 -0.07431 0.04827 -0.08472 0.05608 -0.09144 C 0.05764 -0.09445 0.05886 -0.09792 0.06094 -0.10023 C 0.06233 -0.10162 0.06459 -0.10093 0.0658 -0.10232 C 0.07066 -0.10787 0.07483 -0.11482 0.07865 -0.12176 C 0.08542 -0.1338 0.08803 -0.15116 0.09323 -0.16459 C 0.09688 -0.19051 0.1033 -0.2176 0.11407 -0.24005 C 0.11598 -0.25209 0.12014 -0.2625 0.12223 -0.27431 C 0.12396 -0.28449 0.12448 -0.29468 0.12709 -0.3044 C 0.12605 -0.31528 0.12587 -0.32616 0.12379 -0.33681 C 0.12205 -0.34584 0.1165 -0.34931 0.1125 -0.35602 C 0.09254 -0.38866 0.11806 -0.35301 0.09323 -0.38611 C 0.079 -0.4051 0.05955 -0.41829 0.04323 -0.43357 C 0.04219 -0.43565 0.04167 -0.43889 0.03994 -0.44005 C 0.03056 -0.44676 0.0165 -0.44931 0.00608 -0.45278 C 0.00573 -0.45278 -0.00815 -0.45 -0.01006 -0.44861 C -0.01996 -0.44074 -0.03229 -0.4257 -0.0375 -0.41204 C -0.03854 -0.40926 -0.03993 -0.40648 -0.04079 -0.40347 C -0.04201 -0.39931 -0.04392 -0.39051 -0.04392 -0.39051 C -0.0434 -0.38472 -0.04357 -0.37894 -0.04236 -0.37338 C -0.03906 -0.35764 -0.02013 -0.35718 -0.01163 -0.35602 C 0.00608 -0.35672 0.02379 -0.35695 0.0415 -0.3581 C 0.0573 -0.35926 0.04601 -0.35903 0.05608 -0.36459 C 0.06077 -0.36713 0.07171 -0.37037 0.07709 -0.37547 C 0.09306 -0.39051 0.10226 -0.41713 0.11094 -0.44005 C 0.11303 -0.45764 0.11962 -0.47176 0.12223 -0.48935 C 0.12396 -0.50139 0.12396 -0.50486 0.12865 -0.51736 C 0.13091 -0.52338 0.13455 -0.52847 0.13664 -0.53449 C 0.14046 -0.5456 0.14636 -0.56898 0.14636 -0.56898 C 0.14879 -0.59283 0.15643 -0.61435 0.16094 -0.63773 C 0.16042 -0.65486 0.16025 -0.67222 0.15921 -0.68935 C 0.15799 -0.71181 0.13299 -0.74051 0.12049 -0.75185 C 0.11632 -0.76019 0.1099 -0.76806 0.10278 -0.77107 C 0.09619 -0.77778 0.08855 -0.78172 0.08195 -0.78843 C 0.08021 -0.79028 0.079 -0.79306 0.07709 -0.79468 C 0.06945 -0.80093 0.05938 -0.80232 0.05122 -0.80764 C 0.04202 -0.80695 0.03299 -0.80672 0.02379 -0.80556 C 0.01806 -0.80486 0.01476 -0.80162 0.00921 -0.79908 C -0.00104 -0.79445 -0.01128 -0.79097 -0.02135 -0.78611 C -0.03923 -0.77732 -0.02326 -0.78565 -0.03906 -0.77963 C -0.04392 -0.77778 -0.05364 -0.77338 -0.05364 -0.77338 C -0.06128 -0.76644 -0.06944 -0.76273 -0.07777 -0.7581 C -0.08229 -0.75556 -0.09079 -0.74954 -0.09079 -0.74954 C -0.10173 -0.73496 -0.0967 -0.74028 -0.1052 -0.73241 C -0.10729 -0.72801 -0.10954 -0.72385 -0.11163 -0.71945 C -0.11388 -0.71482 -0.11857 -0.7132 -0.12135 -0.7088 C -0.12256 -0.70672 -0.12326 -0.70417 -0.12465 -0.70232 C -0.12951 -0.69584 -0.13628 -0.69236 -0.14079 -0.68519 C -0.146 -0.67685 -0.15 -0.6676 -0.15677 -0.66135 C -0.15885 -0.65371 -0.16232 -0.65209 -0.16649 -0.6463 " pathEditMode="relative" ptsTypes="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5 -0.04537 C -0.03125 -0.09607 -0.096 -0.10255 -0.13593 -0.10556 C -0.14722 -0.10649 -0.1585 -0.10718 -0.16979 -0.10787 C -0.19079 -0.11135 -0.21197 -0.11459 -0.23263 -0.12061 C -0.24149 -0.12315 -0.24947 -0.12732 -0.2585 -0.1294 C -0.26927 -0.13635 -0.28142 -0.13588 -0.29236 -0.14213 C -0.30138 -0.14746 -0.30711 -0.15625 -0.31493 -0.16366 C -0.31684 -0.16551 -0.31944 -0.16621 -0.32135 -0.16806 C -0.32812 -0.17454 -0.33368 -0.18311 -0.34062 -0.18959 C -0.34357 -0.19584 -0.34548 -0.20278 -0.34878 -0.2088 C -0.35399 -0.21829 -0.35989 -0.22662 -0.36493 -0.23681 C -0.36701 -0.24537 -0.36927 -0.25417 -0.37135 -0.26274 C -0.36857 -0.2838 -0.3684 -0.2963 -0.35208 -0.30348 C -0.33055 -0.33218 -0.29861 -0.33496 -0.26979 -0.33797 C -0.24757 -0.34283 -0.22795 -0.34144 -0.2052 -0.34005 C -0.19322 -0.33473 -0.18125 -0.32987 -0.16979 -0.32292 C -0.15729 -0.31528 -0.14583 -0.30255 -0.13263 -0.29699 C -0.11215 -0.2882 -0.08941 -0.28658 -0.06805 -0.28195 C -0.02691 -0.28473 -0.00416 -0.29306 0.03351 -0.30996 C 0.05174 -0.31806 0.06858 -0.33449 0.08664 -0.34445 C 0.09914 -0.36088 0.09497 -0.35764 0.10278 -0.37662 C 0.10504 -0.38195 0.10868 -0.38635 0.11094 -0.39167 C 0.11702 -0.40579 0.12344 -0.41899 0.13021 -0.43241 C 0.13247 -0.44699 0.13629 -0.46065 0.13837 -0.47547 C 0.13941 -0.51112 0.13907 -0.5294 0.14636 -0.55949 C 0.14601 -0.56505 0.14601 -0.58635 0.14323 -0.59607 C 0.13941 -0.60973 0.13143 -0.62755 0.12223 -0.63681 C 0.11615 -0.64283 0.11598 -0.64005 0.10938 -0.64329 C 0.09983 -0.64792 0.08993 -0.65162 0.08021 -0.65625 C 0.06216 -0.65278 0.04618 -0.64699 0.02865 -0.64121 C 0.02657 -0.63982 0.02431 -0.63843 0.02223 -0.63681 C 0.01893 -0.63403 0.0125 -0.62824 0.0125 -0.62824 C 0.00886 -0.61274 0.01407 -0.63149 0.00608 -0.61528 C 0.00521 -0.61343 0.00521 -0.61088 0.00452 -0.6088 C 0.00087 -0.59931 0.00122 -0.60556 0.00122 -0.60024 " pathEditMode="relative" ptsTypes="ffffffffffffffffffffffffffffffffffA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5625 C -0.00295 -0.06365 -0.00469 -0.07083 -0.00816 -0.07778 C -0.01076 -0.08865 -0.01302 -0.09838 -0.01788 -0.10787 C -0.0217 -0.12847 -0.02378 -0.15046 -0.02917 -0.17037 C -0.02778 -0.20231 -0.02622 -0.23171 -0.02101 -0.26273 C -0.01684 -0.28773 -0.0151 -0.3125 -0.0033 -0.33379 C 0.00035 -0.3493 0.01181 -0.36597 0.02083 -0.37662 C 0.02292 -0.37893 0.025 -0.38102 0.02726 -0.3831 C 0.03038 -0.38611 0.03698 -0.39166 0.03698 -0.39143 C 0.04028 -0.39097 0.04375 -0.39143 0.0467 -0.38958 C 0.04844 -0.38842 0.04896 -0.38541 0.05 -0.3831 C 0.05365 -0.37453 0.05677 -0.36736 0.06128 -0.35949 C 0.06267 -0.34768 0.0658 -0.34097 0.06771 -0.3294 C 0.06701 -0.3199 0.0684 -0.30926 0.06441 -0.30139 C 0.05816 -0.28889 0.0408 -0.27824 0.03056 -0.27361 C 0.02344 -0.27037 0.01684 -0.26597 0.00955 -0.26273 C 0.00799 -0.26203 0.00469 -0.26065 0.00469 -0.26041 C -0.00781 -0.24884 -0.02847 -0.24375 -0.04358 -0.2412 C -0.06302 -0.23287 -0.08316 -0.22778 -0.1033 -0.22407 C -0.12361 -0.21528 -0.14358 -0.21157 -0.16458 -0.20694 C -0.18455 -0.20764 -0.20434 -0.20787 -0.22431 -0.20903 C -0.23368 -0.20949 -0.22986 -0.21111 -0.23715 -0.21319 C -0.25712 -0.21852 -0.27674 -0.22639 -0.29687 -0.23055 C -0.3066 -0.2368 -0.31771 -0.23889 -0.32743 -0.2456 C -0.33385 -0.25 -0.33681 -0.2574 -0.34358 -0.26065 C -0.35399 -0.27129 -0.36441 -0.28148 -0.37431 -0.29282 C -0.37917 -0.29838 -0.38559 -0.30208 -0.39045 -0.30787 C -0.39549 -0.31389 -0.39913 -0.32245 -0.40486 -0.32731 C -0.40851 -0.33032 -0.41267 -0.3324 -0.41615 -0.33588 C -0.42413 -0.34375 -0.42569 -0.3574 -0.43559 -0.36157 C -0.43715 -0.36528 -0.43837 -0.36921 -0.44045 -0.37245 C -0.44219 -0.37523 -0.44514 -0.37615 -0.44687 -0.37893 C -0.4533 -0.38935 -0.44236 -0.38287 -0.4533 -0.3875 C -0.45503 -0.39467 -0.46424 -0.4074 -0.46458 -0.41319 C -0.46545 -0.42615 -0.46458 -0.43912 -0.46458 -0.45208 " pathEditMode="relative" rAng="0" ptsTypes="ffffffffffffffffffffffffffffffffffA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61" y="-1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39 -0.04606 C 0.00678 -0.06018 0.00695 -0.07523 0.01025 -0.08889 C 0.01459 -0.12592 0.01598 -0.16504 0.02483 -0.20069 C 0.02726 -0.22153 0.03021 -0.24375 0.03612 -0.26319 C 0.03803 -0.27963 0.0415 -0.2949 0.04584 -0.31041 C 0.04844 -0.31967 0.04792 -0.32801 0.05226 -0.33634 C 0.0566 -0.35972 0.06685 -0.37199 0.07796 -0.39004 C 0.08073 -0.39444 0.09063 -0.41412 0.09254 -0.41574 C 0.0941 -0.41713 0.09601 -0.41828 0.0974 -0.42014 C 0.09931 -0.42268 0.10018 -0.42639 0.10226 -0.4287 C 0.10625 -0.4331 0.11945 -0.43703 0.12483 -0.43958 C 0.13507 -0.44421 0.14497 -0.44768 0.15539 -0.45231 C 0.17049 -0.45162 0.1882 -0.45949 0.2007 -0.44815 C 0.20573 -0.44352 0.21198 -0.4287 0.21198 -0.4287 C 0.21424 -0.41921 0.2165 -0.41018 0.21841 -0.40069 C 0.21789 -0.38842 0.21841 -0.37615 0.21667 -0.36412 C 0.21112 -0.32778 0.17448 -0.32014 0.15226 -0.3169 C 0.1356 -0.31759 0.11893 -0.31713 0.10226 -0.31898 C 0.09879 -0.31944 0.09584 -0.32222 0.09254 -0.32338 C 0.06771 -0.3324 0.09948 -0.31921 0.07796 -0.32778 C 0.07483 -0.32916 0.06841 -0.33194 0.06841 -0.33194 C 0.05261 -0.34606 0.03525 -0.35509 0.01997 -0.3706 C 0.0125 -0.37824 0.00504 -0.38727 -0.0026 -0.39444 C -0.00694 -0.39861 -0.01267 -0.39953 -0.01718 -0.40301 C -0.02829 -0.41134 -0.03871 -0.42338 -0.05104 -0.4287 C -0.06788 -0.44583 -0.08836 -0.45416 -0.1059 -0.46967 C -0.12395 -0.48565 -0.09583 -0.4662 -0.11718 -0.4824 C -0.12395 -0.4875 -0.13229 -0.49305 -0.13975 -0.49537 C -0.15086 -0.50671 -0.16649 -0.51041 -0.18003 -0.51481 C -0.19531 -0.51319 -0.19531 -0.51458 -0.2059 -0.51041 C -0.20902 -0.50903 -0.21545 -0.50625 -0.21545 -0.50625 C -0.22777 -0.49514 -0.21093 -0.50903 -0.22847 -0.49977 C -0.24947 -0.48865 -0.22395 -0.49653 -0.24461 -0.4912 C -0.24618 -0.48981 -0.24756 -0.48796 -0.2493 -0.4868 C -0.25086 -0.48588 -0.25277 -0.48588 -0.25416 -0.48472 C -0.25607 -0.4831 -0.25729 -0.48009 -0.25902 -0.47824 C -0.26267 -0.47407 -0.26597 -0.47245 -0.27031 -0.46967 C -0.27517 -0.46319 -0.27934 -0.4618 -0.28489 -0.45671 C -0.28923 -0.44745 -0.29461 -0.44004 -0.2993 -0.43078 C -0.30034 -0.4287 -0.3026 -0.42453 -0.3026 -0.42453 C -0.30642 -0.40949 -0.30486 -0.41597 -0.30746 -0.40509 C -0.30677 -0.39583 -0.30416 -0.3787 -0.30416 -0.36852 " pathEditMode="relative" ptsTypes="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4283 C -0.00469 -0.04491 -0.01077 -0.04769 -0.01736 -0.04931 C -0.02257 -0.05394 -0.02518 -0.05972 -0.03038 -0.06435 C -0.03386 -0.0706 -0.03611 -0.07801 -0.03993 -0.0838 C -0.04115 -0.08565 -0.0434 -0.08634 -0.04479 -0.08796 C -0.04774 -0.09144 -0.05018 -0.09514 -0.05295 -0.09884 C -0.05399 -0.10232 -0.05469 -0.10625 -0.05608 -0.10949 C -0.05729 -0.11273 -0.05972 -0.11482 -0.06094 -0.11806 C -0.06476 -0.12824 -0.0658 -0.13866 -0.07066 -0.14815 C -0.07413 -0.17222 -0.06962 -0.14838 -0.07552 -0.16551 C -0.08004 -0.17847 -0.08229 -0.19445 -0.08837 -0.20625 C -0.09011 -0.22732 -0.09323 -0.24769 -0.09479 -0.26875 C -0.09375 -0.31273 -0.0967 -0.33287 -0.08681 -0.36759 C -0.0842 -0.37662 -0.08663 -0.37708 -0.08038 -0.38472 C -0.07136 -0.3956 -0.06129 -0.40046 -0.04965 -0.40417 C -0.03837 -0.40347 -0.02709 -0.40347 -0.0158 -0.40208 C -0.00278 -0.40046 0.00851 -0.39398 0.02135 -0.39121 C 0.02291 -0.38982 0.02448 -0.38796 0.02621 -0.38704 C 0.0283 -0.38588 0.03073 -0.38611 0.03264 -0.38472 C 0.03628 -0.38195 0.03889 -0.37708 0.04236 -0.37408 C 0.04496 -0.36852 0.0493 -0.36458 0.05191 -0.35903 C 0.05312 -0.35648 0.05295 -0.35324 0.05364 -0.35046 C 0.05712 -0.3382 0.06007 -0.32639 0.06319 -0.31389 C 0.06267 -0.29884 0.06493 -0.2831 0.06163 -0.26875 C 0.06059 -0.26435 0.05521 -0.26574 0.05191 -0.26435 C 0.05035 -0.26366 0.04705 -0.26227 0.04705 -0.26227 C 0.02517 -0.26389 0.00226 -0.26458 -0.01736 -0.2794 C -0.02448 -0.28472 -0.0309 -0.29167 -0.03837 -0.29653 C -0.04809 -0.31574 -0.03229 -0.28588 -0.04965 -0.31158 C -0.05278 -0.31621 -0.05504 -0.32153 -0.05764 -0.32662 C -0.05868 -0.32871 -0.06094 -0.3331 -0.06094 -0.3331 C -0.06389 -0.34514 -0.06441 -0.35764 -0.06736 -0.36968 C -0.07049 -0.40787 -0.06806 -0.44097 -0.0625 -0.47732 C -0.06042 -0.49097 -0.06024 -0.50417 -0.05452 -0.51597 C -0.04965 -0.54213 -0.03004 -0.55556 -0.01736 -0.57408 C -0.01268 -0.58079 -0.00886 -0.58843 -0.00452 -0.5956 C 0.00191 -0.60625 0.02413 -0.62477 0.0342 -0.63218 C 0.04861 -0.64259 0.06371 -0.64838 0.07934 -0.65371 C 0.09479 -0.65903 0.11041 -0.66551 0.12621 -0.66875 C 0.15052 -0.67384 0.17569 -0.67593 0.20035 -0.6794 C 0.24878 -0.67639 0.22205 -0.68704 0.24062 -0.66227 C 0.24114 -0.65949 0.24184 -0.65648 0.24236 -0.65371 C 0.2434 -0.64792 0.24548 -0.63634 0.24548 -0.63634 C 0.24479 -0.62477 0.24774 -0.61111 0.24236 -0.60208 C 0.24114 -0.6 0.23889 -0.59954 0.2375 -0.59769 C 0.22916 -0.58773 0.22118 -0.57616 0.21319 -0.56551 C 0.19375 -0.53958 0.21597 -0.56088 0.20191 -0.54815 C 0.19791 -0.53982 0.19635 -0.53079 0.19236 -0.52246 C 0.18976 -0.50972 0.19062 -0.5169 0.19062 -0.50093 " pathEditMode="relative" ptsTypes="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1204 C 0.02205 -0.00555 0.00816 -0.00717 0.03837 -0.00995 C 0.04496 -0.01273 0.04983 -0.01852 0.05608 -0.02268 C 0.06476 -0.03426 0.07448 -0.04421 0.08021 -0.05926 C 0.08212 -0.06412 0.08281 -0.06967 0.08507 -0.0743 C 0.08958 -0.08333 0.09201 -0.08426 0.09479 -0.09583 C 0.09705 -0.12014 0.09462 -0.10602 0.09809 -0.11944 C 0.09913 -0.12384 0.10121 -0.13241 0.10121 -0.13217 C 0.1 -0.16504 0.10017 -0.18079 0.09149 -0.20764 C 0.08906 -0.21551 0.0875 -0.22616 0.08194 -0.23148 C 0.07795 -0.23518 0.0724 -0.23542 0.06892 -0.24004 C 0.06736 -0.24213 0.06615 -0.24514 0.06406 -0.24653 C 0.05903 -0.24977 0.0533 -0.25 0.04809 -0.25278 C 0.00521 -0.25046 0.01545 -0.26111 -0.00365 -0.23565 C -0.00191 -0.20648 -0.00243 -0.17963 0.02222 -0.16898 C 0.03628 -0.15486 0.05208 -0.14884 0.06892 -0.14329 C 0.07587 -0.13842 0.08246 -0.13588 0.08993 -0.13241 C 0.09444 -0.13032 0.09809 -0.1243 0.10278 -0.12384 C 0.10868 -0.12315 0.11476 -0.12245 0.12066 -0.12176 C 0.14045 -0.11597 0.16042 -0.1118 0.18021 -0.10671 C 0.23472 -0.10833 0.28733 -0.10972 0.34149 -0.11736 C 0.37587 -0.12222 0.3375 -0.11667 0.36892 -0.12176 C 0.37812 -0.12315 0.39635 -0.12592 0.39635 -0.12569 C 0.40365 -0.12847 0.41649 -0.13287 0.42378 -0.13449 C 0.43229 -0.13634 0.44965 -0.13889 0.44965 -0.13866 C 0.48524 -0.15116 0.51771 -0.17523 0.54965 -0.19907 C 0.56406 -0.20995 0.58142 -0.21782 0.59323 -0.23356 C 0.59896 -0.2412 0.59792 -0.24282 0.60121 -0.25278 C 0.60764 -0.27222 0.60104 -0.25 0.60937 -0.27222 C 0.61319 -0.28264 0.6151 -0.29398 0.61892 -0.3044 C 0.62031 -0.31805 0.62378 -0.32986 0.62535 -0.34329 C 0.62656 -0.3537 0.62795 -0.37384 0.62865 -0.38403 C 0.62743 -0.42292 0.62986 -0.46852 0.60764 -0.49815 C 0.60365 -0.50926 0.59948 -0.51342 0.59323 -0.52176 C 0.59132 -0.5243 0.59028 -0.52801 0.58837 -0.53032 C 0.57587 -0.5456 0.56163 -0.55972 0.54809 -0.57338 C 0.53733 -0.58426 0.54045 -0.59074 0.52535 -0.59491 C 0.51615 -0.60301 0.50538 -0.60417 0.49479 -0.60764 C 0.47222 -0.60625 0.45243 -0.60185 0.43021 -0.59907 C 0.41875 -0.59329 0.40608 -0.59028 0.39479 -0.58403 C 0.38385 -0.57801 0.38125 -0.57268 0.37222 -0.56481 C 0.36788 -0.55625 0.36371 -0.54745 0.35937 -0.53889 C 0.35833 -0.5368 0.35712 -0.53449 0.35608 -0.53241 C 0.35503 -0.53032 0.35278 -0.52592 0.35278 -0.52569 C 0.34983 -0.51366 0.34757 -0.50717 0.34323 -0.49583 C 0.33854 -0.48356 0.33611 -0.47083 0.33021 -0.45926 C 0.32604 -0.44213 0.31094 -0.42731 0.31094 -0.40764 C 0.31094 -0.39329 0.31094 -0.37917 0.31094 -0.36481 " pathEditMode="relative" rAng="0" ptsTypes="fffffffffffffffffffffffffffffffffffffffffffffffA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67" y="-2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000"/>
                            </p:stCondLst>
                            <p:childTnLst>
                              <p:par>
                                <p:cTn id="7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1334</TotalTime>
  <Words>462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Zajíc polní (Lepus europaeus)</vt:lpstr>
      <vt:lpstr>Rodinka zajíce</vt:lpstr>
      <vt:lpstr>Život zajíce</vt:lpstr>
      <vt:lpstr>Doplň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115</cp:revision>
  <dcterms:created xsi:type="dcterms:W3CDTF">2013-02-10T09:33:26Z</dcterms:created>
  <dcterms:modified xsi:type="dcterms:W3CDTF">2013-02-22T18:27:56Z</dcterms:modified>
</cp:coreProperties>
</file>