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notesMasterIdLst>
    <p:notesMasterId r:id="rId13"/>
  </p:notesMasterIdLst>
  <p:handoutMasterIdLst>
    <p:handoutMasterId r:id="rId14"/>
  </p:handoutMasterIdLst>
  <p:sldIdLst>
    <p:sldId id="266" r:id="rId2"/>
    <p:sldId id="268" r:id="rId3"/>
    <p:sldId id="256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58" r:id="rId12"/>
  </p:sldIdLst>
  <p:sldSz cx="9144000" cy="6858000" type="screen4x3"/>
  <p:notesSz cx="9723438" cy="6858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89789" autoAdjust="0"/>
  </p:normalViewPr>
  <p:slideViewPr>
    <p:cSldViewPr>
      <p:cViewPr>
        <p:scale>
          <a:sx n="74" d="100"/>
          <a:sy n="74" d="100"/>
        </p:scale>
        <p:origin x="-396" y="-4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5507698" y="0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DABF56E-5851-4BFE-87B0-E902D78DE3BC}" type="datetimeFigureOut">
              <a:rPr lang="cs-CZ" smtClean="0"/>
              <a:pPr/>
              <a:t>1.1.2003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6513909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5507698" y="6513909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6F6C89A-844A-4C7B-B6F0-967C91740B6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46906677"/>
      </p:ext>
    </p:extLst>
  </p:cSld>
  <p:clrMap bg1="lt1" tx1="dk1" bg2="lt2" tx2="dk2" accent1="accent1" accent2="accent2" accent3="accent3" accent4="accent4" accent5="accent5" accent6="accent6" hlink="hlink" folHlink="folHlink"/>
  <p:hf sldNum="0" hd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5507698" y="0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0F4B3C5-9FB4-403B-ACC2-89905E69562F}" type="datetimeFigureOut">
              <a:rPr lang="cs-CZ" smtClean="0"/>
              <a:pPr/>
              <a:t>1.1.2003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3148013" y="514350"/>
            <a:ext cx="3427412" cy="257175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972344" y="3257550"/>
            <a:ext cx="777875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6513909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5507698" y="6513909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7BF46F9-9F01-48D2-845F-98181578336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0220804"/>
      </p:ext>
    </p:extLst>
  </p:cSld>
  <p:clrMap bg1="lt1" tx1="dk1" bg2="lt2" tx2="dk2" accent1="accent1" accent2="accent2" accent3="accent3" accent4="accent4" accent5="accent5" accent6="accent6" hlink="hlink" folHlink="folHlink"/>
  <p:hf sldNum="0" hd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3148013" y="514350"/>
            <a:ext cx="3427412" cy="2571750"/>
          </a:xfrm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 smtClean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3148013" y="514350"/>
            <a:ext cx="3427412" cy="2571750"/>
          </a:xfrm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2215276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3148013" y="514350"/>
            <a:ext cx="3427412" cy="2571750"/>
          </a:xfrm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sz="1000" i="1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Poznámky:</a:t>
            </a:r>
          </a:p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1000" i="1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Žáci</a:t>
            </a:r>
            <a:r>
              <a:rPr lang="cs-CZ" sz="1000" i="1" baseline="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 vyhledávají úkoly na mapách, kontrola je za obrázkem. Začáteční písmena jsou nápovědou.</a:t>
            </a:r>
            <a:endParaRPr lang="cs-CZ" sz="1000" i="1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endParaRPr lang="cs-CZ" sz="1000" i="1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3148013" y="514350"/>
            <a:ext cx="3427412" cy="2571750"/>
          </a:xfrm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2215276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6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EB1F06-C000-440E-9C99-2CA2E5315374}" type="datetime1">
              <a:rPr lang="cs-CZ" smtClean="0"/>
              <a:pPr/>
              <a:t>1.1.2003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8177469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3B8C61-CA0A-4EE0-B796-6BA3E31D3DED}" type="datetime1">
              <a:rPr lang="cs-CZ" smtClean="0"/>
              <a:pPr/>
              <a:t>1.1.2003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588192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4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3C6299-46CF-4544-B57E-18DA917B92F1}" type="datetime1">
              <a:rPr lang="cs-CZ" smtClean="0"/>
              <a:pPr/>
              <a:t>1.1.2003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5500588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F79F0E-D906-4840-90E9-292085347511}" type="datetime1">
              <a:rPr lang="cs-CZ" smtClean="0"/>
              <a:pPr/>
              <a:t>1.1.2003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0164917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1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1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6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6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23110F-5EAD-4F9B-8723-859CAE075D97}" type="datetime1">
              <a:rPr lang="cs-CZ" smtClean="0"/>
              <a:pPr/>
              <a:t>1.1.2003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3772626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F6D48E-F013-4915-B344-401A5EE12E76}" type="datetime1">
              <a:rPr lang="cs-CZ" smtClean="0"/>
              <a:pPr/>
              <a:t>1.1.2003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0971440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6639FB-2B08-4423-89EE-465712EA19DC}" type="datetime1">
              <a:rPr lang="cs-CZ" smtClean="0"/>
              <a:pPr/>
              <a:t>1.1.2003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1361357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1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1"/>
            <a:ext cx="5111751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1" y="1435101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C4FD4F-AB44-4828-B20D-BAB465DA3449}" type="datetime1">
              <a:rPr lang="cs-CZ" smtClean="0"/>
              <a:pPr/>
              <a:t>1.1.2003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9121549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1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9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D9042E-BCED-4971-ACD0-B31A49841266}" type="datetime1">
              <a:rPr lang="cs-CZ" smtClean="0"/>
              <a:pPr/>
              <a:t>1.1.2003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027507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93E70E-5C07-4550-B469-BE72EA1D84B9}" type="datetime1">
              <a:rPr lang="cs-CZ" smtClean="0"/>
              <a:pPr/>
              <a:t>1.1.2003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6931225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4B1C4C-C5F2-4E2D-BA89-EB5F1B132F8B}" type="datetime1">
              <a:rPr lang="cs-CZ" smtClean="0"/>
              <a:pPr/>
              <a:t>1.1.2003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7410779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1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341E0A-7DF9-4AC3-970D-C5BA6ED94BE1}" type="datetime1">
              <a:rPr lang="cs-CZ" smtClean="0"/>
              <a:pPr/>
              <a:t>1.1.2003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1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1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0223618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w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0" y="1700808"/>
            <a:ext cx="9144000" cy="4320480"/>
          </a:xfrm>
        </p:spPr>
        <p:txBody>
          <a:bodyPr>
            <a:normAutofit fontScale="92500" lnSpcReduction="10000"/>
          </a:bodyPr>
          <a:lstStyle/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6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Člověk a příroda</a:t>
            </a:r>
          </a:p>
          <a:p>
            <a:endParaRPr lang="cs-CZ" sz="16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6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Zeměpis</a:t>
            </a:r>
            <a:endParaRPr lang="cs-CZ" sz="16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endParaRPr lang="cs-CZ" sz="16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6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Politický zeměpis</a:t>
            </a:r>
          </a:p>
          <a:p>
            <a:endParaRPr lang="cs-CZ" sz="16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600" dirty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Evropská </a:t>
            </a:r>
            <a:r>
              <a:rPr lang="cs-CZ" sz="16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města – vyhledávání na mapách 7</a:t>
            </a:r>
            <a:endParaRPr lang="cs-CZ" sz="16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endParaRPr lang="cs-CZ" sz="16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6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VY_32_INOVACE_09</a:t>
            </a:r>
          </a:p>
          <a:p>
            <a:endParaRPr lang="cs-CZ" sz="16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6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Sada 5</a:t>
            </a:r>
          </a:p>
          <a:p>
            <a:endParaRPr lang="cs-CZ" sz="16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6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Základní škola T. G. Masaryka, Český Krumlov, T. G. Masaryka 213</a:t>
            </a:r>
          </a:p>
          <a:p>
            <a:endParaRPr lang="cs-CZ" sz="16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6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Vypracoval: Mgr. Jan </a:t>
            </a:r>
            <a:r>
              <a:rPr lang="cs-CZ" sz="1600" dirty="0" err="1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Herbe</a:t>
            </a:r>
            <a:r>
              <a:rPr lang="cs-CZ" sz="16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, 08 – 2011  </a:t>
            </a:r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3075" name="Picture 3" descr="F:\Šablony 2010\TVORBA MATERIÁLŮ\vzorové hodiny\opvk_hor_zakladni_logolink_bar_cz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868488" y="332656"/>
            <a:ext cx="5407025" cy="1046163"/>
          </a:xfrm>
          <a:prstGeom prst="rect">
            <a:avLst/>
          </a:prstGeom>
          <a:noFill/>
        </p:spPr>
      </p:pic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869408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1000" dirty="0" smtClean="0"/>
              <a:t/>
            </a:r>
            <a:br>
              <a:rPr lang="cs-CZ" sz="1000" dirty="0" smtClean="0"/>
            </a:br>
            <a:endParaRPr lang="cs-CZ" sz="1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683568" y="548681"/>
            <a:ext cx="7848872" cy="17081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Anotace: </a:t>
            </a: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Předmět: zeměpisný seminář</a:t>
            </a: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Ročník: 8.</a:t>
            </a: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Využití materiálu: orientace na mapách </a:t>
            </a: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Forma výuky: prezentace v programu PowerPoint, vyhledávání s </a:t>
            </a:r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mapami, podrobnější metodika viz poznámky u 3. snímku </a:t>
            </a:r>
            <a:endParaRPr lang="cs-CZ" sz="1500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Pomůcky: počítač, dataprojektor, mapy, školní atlas světa</a:t>
            </a:r>
            <a:endParaRPr lang="cs-CZ" sz="1500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pic>
        <p:nvPicPr>
          <p:cNvPr id="9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450126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>
                <a:solidFill>
                  <a:srgbClr val="FF0000"/>
                </a:solidFill>
              </a:rPr>
              <a:t>Hledej na </a:t>
            </a:r>
            <a:r>
              <a:rPr lang="cs-CZ" b="1" dirty="0" smtClean="0">
                <a:solidFill>
                  <a:srgbClr val="FF0000"/>
                </a:solidFill>
              </a:rPr>
              <a:t>mapě</a:t>
            </a:r>
            <a:br>
              <a:rPr lang="cs-CZ" b="1" dirty="0" smtClean="0">
                <a:solidFill>
                  <a:srgbClr val="FF0000"/>
                </a:solidFill>
              </a:rPr>
            </a:br>
            <a:r>
              <a:rPr lang="cs-CZ" b="1" dirty="0">
                <a:solidFill>
                  <a:srgbClr val="FF0000"/>
                </a:solidFill>
              </a:rPr>
              <a:t>7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cs-CZ" dirty="0" smtClean="0"/>
          </a:p>
          <a:p>
            <a:endParaRPr lang="cs-CZ" dirty="0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pic>
        <p:nvPicPr>
          <p:cNvPr id="105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6" name="Picture 2" descr="C:\Documents and Settings\Jan\Local Settings\Temporary Internet Files\Content.IE5\TZ7NHTGE\MC90032694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97592" y="1761908"/>
            <a:ext cx="4148816" cy="39358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0" y="274638"/>
            <a:ext cx="8229600" cy="1143000"/>
          </a:xfrm>
        </p:spPr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Hornatina u Žiliny</a:t>
            </a:r>
            <a:endParaRPr lang="cs-CZ" b="1" dirty="0">
              <a:solidFill>
                <a:srgbClr val="FF0000"/>
              </a:solidFill>
            </a:endParaRPr>
          </a:p>
        </p:txBody>
      </p:sp>
      <p:pic>
        <p:nvPicPr>
          <p:cNvPr id="5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7" name="TextovéPole 6"/>
          <p:cNvSpPr txBox="1"/>
          <p:nvPr/>
        </p:nvSpPr>
        <p:spPr>
          <a:xfrm>
            <a:off x="683568" y="3501008"/>
            <a:ext cx="2182649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/>
              <a:t>.A.. .A…</a:t>
            </a:r>
            <a:endParaRPr lang="cs-CZ" sz="48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5076056" y="2348880"/>
            <a:ext cx="2910540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/>
              <a:t>Malá Fatra</a:t>
            </a:r>
            <a:endParaRPr lang="cs-CZ" sz="4800" b="1" dirty="0"/>
          </a:p>
        </p:txBody>
      </p:sp>
      <p:pic>
        <p:nvPicPr>
          <p:cNvPr id="10" name="Picture 3" descr="C:\Documents and Settings\Jan\Local Settings\Temporary Internet Files\Content.IE5\V6SRFX8X\MC90021664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11960" y="1820982"/>
            <a:ext cx="4159468" cy="33600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14909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0" y="274638"/>
            <a:ext cx="8229600" cy="1143000"/>
          </a:xfrm>
        </p:spPr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Řeka severně od Vilniusu</a:t>
            </a:r>
            <a:endParaRPr lang="cs-CZ" b="1" dirty="0">
              <a:solidFill>
                <a:srgbClr val="FF0000"/>
              </a:solidFill>
            </a:endParaRPr>
          </a:p>
        </p:txBody>
      </p:sp>
      <p:pic>
        <p:nvPicPr>
          <p:cNvPr id="5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6" name="TextovéPole 5"/>
          <p:cNvSpPr txBox="1"/>
          <p:nvPr/>
        </p:nvSpPr>
        <p:spPr>
          <a:xfrm>
            <a:off x="853754" y="3212976"/>
            <a:ext cx="2557495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/>
              <a:t>….D.. .V…</a:t>
            </a:r>
            <a:endParaRPr lang="cs-CZ" sz="48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4644008" y="2204864"/>
            <a:ext cx="3831690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/>
              <a:t>Západní Dvina</a:t>
            </a:r>
            <a:endParaRPr lang="cs-CZ" sz="4800" b="1" dirty="0"/>
          </a:p>
        </p:txBody>
      </p:sp>
      <p:pic>
        <p:nvPicPr>
          <p:cNvPr id="8" name="Picture 3" descr="C:\Documents and Settings\Jan\Local Settings\Temporary Internet Files\Content.IE5\V6SRFX8X\MC90021664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80119" y="1532950"/>
            <a:ext cx="4159468" cy="33600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193925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0" y="274638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Město severovýchodně od Bergenu</a:t>
            </a:r>
            <a:endParaRPr lang="cs-CZ" b="1" dirty="0">
              <a:solidFill>
                <a:srgbClr val="FF0000"/>
              </a:solidFill>
            </a:endParaRPr>
          </a:p>
        </p:txBody>
      </p:sp>
      <p:pic>
        <p:nvPicPr>
          <p:cNvPr id="5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6" name="TextovéPole 5"/>
          <p:cNvSpPr txBox="1"/>
          <p:nvPr/>
        </p:nvSpPr>
        <p:spPr>
          <a:xfrm>
            <a:off x="588641" y="3284984"/>
            <a:ext cx="2555508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/>
              <a:t>…….mm..</a:t>
            </a:r>
            <a:endParaRPr lang="cs-CZ" sz="48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4788024" y="2420888"/>
            <a:ext cx="3369833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err="1" smtClean="0"/>
              <a:t>Lillehammer</a:t>
            </a:r>
            <a:endParaRPr lang="cs-CZ" sz="4800" b="1" dirty="0"/>
          </a:p>
        </p:txBody>
      </p:sp>
      <p:pic>
        <p:nvPicPr>
          <p:cNvPr id="8" name="Picture 3" descr="C:\Documents and Settings\Jan\Local Settings\Temporary Internet Files\Content.IE5\V6SRFX8X\MC90021664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93206" y="1772816"/>
            <a:ext cx="4159468" cy="33600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33082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0" y="274638"/>
            <a:ext cx="8229600" cy="1143000"/>
          </a:xfrm>
        </p:spPr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Mys jihovýchodně od Malmö</a:t>
            </a:r>
            <a:endParaRPr lang="cs-CZ" b="1" dirty="0">
              <a:solidFill>
                <a:srgbClr val="FF0000"/>
              </a:solidFill>
            </a:endParaRPr>
          </a:p>
        </p:txBody>
      </p:sp>
      <p:pic>
        <p:nvPicPr>
          <p:cNvPr id="5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6" name="TextovéPole 5"/>
          <p:cNvSpPr txBox="1"/>
          <p:nvPr/>
        </p:nvSpPr>
        <p:spPr>
          <a:xfrm>
            <a:off x="755576" y="3789040"/>
            <a:ext cx="1360244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/>
              <a:t>…O..</a:t>
            </a:r>
            <a:endParaRPr lang="cs-CZ" sz="48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4932040" y="2492896"/>
            <a:ext cx="2020297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/>
              <a:t>Arkona</a:t>
            </a:r>
            <a:endParaRPr lang="cs-CZ" sz="4800" b="1" dirty="0"/>
          </a:p>
        </p:txBody>
      </p:sp>
      <p:pic>
        <p:nvPicPr>
          <p:cNvPr id="8" name="Picture 3" descr="C:\Documents and Settings\Jan\Local Settings\Temporary Internet Files\Content.IE5\V6SRFX8X\MC90021664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11960" y="1556792"/>
            <a:ext cx="4159468" cy="33600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533366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0" y="274638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Ostrov severovýchodně od </a:t>
            </a:r>
            <a:br>
              <a:rPr lang="cs-CZ" b="1" dirty="0" smtClean="0">
                <a:solidFill>
                  <a:srgbClr val="FF0000"/>
                </a:solidFill>
              </a:rPr>
            </a:br>
            <a:r>
              <a:rPr lang="cs-CZ" b="1" dirty="0" err="1" smtClean="0">
                <a:solidFill>
                  <a:srgbClr val="FF0000"/>
                </a:solidFill>
              </a:rPr>
              <a:t>Baile</a:t>
            </a:r>
            <a:r>
              <a:rPr lang="cs-CZ" b="1" dirty="0" smtClean="0">
                <a:solidFill>
                  <a:srgbClr val="FF0000"/>
                </a:solidFill>
              </a:rPr>
              <a:t> </a:t>
            </a:r>
            <a:r>
              <a:rPr lang="cs-CZ" b="1" dirty="0" err="1" smtClean="0">
                <a:solidFill>
                  <a:srgbClr val="FF0000"/>
                </a:solidFill>
              </a:rPr>
              <a:t>Átha</a:t>
            </a:r>
            <a:r>
              <a:rPr lang="cs-CZ" b="1" dirty="0" smtClean="0">
                <a:solidFill>
                  <a:srgbClr val="FF0000"/>
                </a:solidFill>
              </a:rPr>
              <a:t> </a:t>
            </a:r>
            <a:r>
              <a:rPr lang="cs-CZ" b="1" dirty="0" err="1" smtClean="0">
                <a:solidFill>
                  <a:srgbClr val="FF0000"/>
                </a:solidFill>
              </a:rPr>
              <a:t>Cliath</a:t>
            </a:r>
            <a:endParaRPr lang="cs-CZ" b="1" dirty="0">
              <a:solidFill>
                <a:srgbClr val="FF0000"/>
              </a:solidFill>
            </a:endParaRPr>
          </a:p>
        </p:txBody>
      </p:sp>
      <p:pic>
        <p:nvPicPr>
          <p:cNvPr id="5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6" name="TextovéPole 5"/>
          <p:cNvSpPr txBox="1"/>
          <p:nvPr/>
        </p:nvSpPr>
        <p:spPr>
          <a:xfrm>
            <a:off x="588641" y="3212976"/>
            <a:ext cx="920445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/>
              <a:t>..N</a:t>
            </a:r>
            <a:endParaRPr lang="cs-CZ" sz="48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4427984" y="2492896"/>
            <a:ext cx="1358064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/>
              <a:t>Man</a:t>
            </a:r>
            <a:endParaRPr lang="cs-CZ" sz="4800" b="1" dirty="0"/>
          </a:p>
        </p:txBody>
      </p:sp>
      <p:pic>
        <p:nvPicPr>
          <p:cNvPr id="8" name="Picture 3" descr="C:\Documents and Settings\Jan\Local Settings\Temporary Internet Files\Content.IE5\V6SRFX8X\MC90021664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19872" y="2060848"/>
            <a:ext cx="4159468" cy="33600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026934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0" y="274638"/>
            <a:ext cx="8229600" cy="1143000"/>
          </a:xfrm>
        </p:spPr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Město v okolí Antverp</a:t>
            </a:r>
            <a:endParaRPr lang="cs-CZ" b="1" dirty="0">
              <a:solidFill>
                <a:srgbClr val="FF0000"/>
              </a:solidFill>
            </a:endParaRPr>
          </a:p>
        </p:txBody>
      </p:sp>
      <p:pic>
        <p:nvPicPr>
          <p:cNvPr id="5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6" name="TextovéPole 5"/>
          <p:cNvSpPr txBox="1"/>
          <p:nvPr/>
        </p:nvSpPr>
        <p:spPr>
          <a:xfrm>
            <a:off x="853754" y="2996952"/>
            <a:ext cx="1161793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/>
              <a:t>…D.</a:t>
            </a:r>
            <a:endParaRPr lang="cs-CZ" sz="48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4716016" y="2492896"/>
            <a:ext cx="1686167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err="1" smtClean="0"/>
              <a:t>Breda</a:t>
            </a:r>
            <a:endParaRPr lang="cs-CZ" sz="4800" b="1" dirty="0"/>
          </a:p>
        </p:txBody>
      </p:sp>
      <p:pic>
        <p:nvPicPr>
          <p:cNvPr id="8" name="Picture 3" descr="C:\Documents and Settings\Jan\Local Settings\Temporary Internet Files\Content.IE5\V6SRFX8X\MC90021664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79912" y="1844824"/>
            <a:ext cx="4159468" cy="33600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067569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0" y="274638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Ve kterém autonomním společenství je La </a:t>
            </a:r>
            <a:r>
              <a:rPr lang="cs-CZ" b="1" dirty="0" err="1" smtClean="0">
                <a:solidFill>
                  <a:srgbClr val="FF0000"/>
                </a:solidFill>
              </a:rPr>
              <a:t>Coruña</a:t>
            </a:r>
            <a:endParaRPr lang="cs-CZ" b="1" dirty="0">
              <a:solidFill>
                <a:srgbClr val="FF0000"/>
              </a:solidFill>
            </a:endParaRPr>
          </a:p>
        </p:txBody>
      </p:sp>
      <p:pic>
        <p:nvPicPr>
          <p:cNvPr id="5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6" name="TextovéPole 5"/>
          <p:cNvSpPr txBox="1"/>
          <p:nvPr/>
        </p:nvSpPr>
        <p:spPr>
          <a:xfrm>
            <a:off x="588641" y="3573016"/>
            <a:ext cx="1377300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/>
              <a:t>..L….</a:t>
            </a:r>
            <a:endParaRPr lang="cs-CZ" sz="48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4860032" y="2636912"/>
            <a:ext cx="1901483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err="1" smtClean="0"/>
              <a:t>Galície</a:t>
            </a:r>
            <a:endParaRPr lang="cs-CZ" sz="4800" b="1" dirty="0"/>
          </a:p>
        </p:txBody>
      </p:sp>
      <p:pic>
        <p:nvPicPr>
          <p:cNvPr id="8" name="Picture 3" descr="C:\Documents and Settings\Jan\Local Settings\Temporary Internet Files\Content.IE5\V6SRFX8X\MC90021664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23928" y="1892990"/>
            <a:ext cx="4159468" cy="33600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392593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1000" dirty="0" smtClean="0"/>
              <a:t/>
            </a:r>
            <a:br>
              <a:rPr lang="cs-CZ" sz="1000" dirty="0" smtClean="0"/>
            </a:br>
            <a:endParaRPr lang="cs-CZ" sz="1000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683568" y="548681"/>
            <a:ext cx="7848872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Citace:</a:t>
            </a:r>
          </a:p>
          <a:p>
            <a:r>
              <a:rPr lang="cs-CZ" sz="1500" dirty="0">
                <a:latin typeface="Tahoma" pitchFamily="34" charset="0"/>
              </a:rPr>
              <a:t>http://office.microsoft.com</a:t>
            </a:r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 </a:t>
            </a:r>
          </a:p>
          <a:p>
            <a:endParaRPr lang="cs-CZ" sz="1500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lvl="1">
              <a:buFont typeface="Arial" pitchFamily="34" charset="0"/>
              <a:buChar char="•"/>
            </a:pPr>
            <a:endParaRPr lang="cs-CZ" sz="1500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pic>
        <p:nvPicPr>
          <p:cNvPr id="9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  <p:extLst>
      <p:ext uri="{BB962C8B-B14F-4D97-AF65-F5344CB8AC3E}">
        <p14:creationId xmlns:p14="http://schemas.microsoft.com/office/powerpoint/2010/main" val="6347667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340</TotalTime>
  <Words>235</Words>
  <Application>Microsoft Office PowerPoint</Application>
  <PresentationFormat>Předvádění na obrazovce (4:3)</PresentationFormat>
  <Paragraphs>61</Paragraphs>
  <Slides>11</Slides>
  <Notes>4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systému Office</vt:lpstr>
      <vt:lpstr>Prezentace aplikace PowerPoint</vt:lpstr>
      <vt:lpstr> </vt:lpstr>
      <vt:lpstr>Hledej na mapě 7</vt:lpstr>
      <vt:lpstr>Hornatina u Žiliny</vt:lpstr>
      <vt:lpstr>Řeka severně od Vilniusu</vt:lpstr>
      <vt:lpstr>Město severovýchodně od Bergenu</vt:lpstr>
      <vt:lpstr>Mys jihovýchodně od Malmö</vt:lpstr>
      <vt:lpstr>Ostrov severovýchodně od  Baile Átha Cliath</vt:lpstr>
      <vt:lpstr>Město v okolí Antverp</vt:lpstr>
      <vt:lpstr>Ve kterém autonomním společenství je La Coruña</vt:lpstr>
      <vt:lpstr> </vt:lpstr>
    </vt:vector>
  </TitlesOfParts>
  <Company>Základní škola TGM Český Krumlov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vytvořit prezentaci v powerpointu zaměřenou na lesní zvířata celkový počet snímků je 3 nastavte na každý snímek přechod každý snímek bude obsahovat  jeden obrázek, který si vezmete ze</dc:title>
  <dc:creator>UT-15</dc:creator>
  <cp:lastModifiedBy>Jan</cp:lastModifiedBy>
  <cp:revision>45</cp:revision>
  <dcterms:created xsi:type="dcterms:W3CDTF">2011-05-26T14:17:08Z</dcterms:created>
  <dcterms:modified xsi:type="dcterms:W3CDTF">2003-01-01T01:38:18Z</dcterms:modified>
</cp:coreProperties>
</file>