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6" r:id="rId2"/>
    <p:sldId id="26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698" autoAdjust="0"/>
  </p:normalViewPr>
  <p:slideViewPr>
    <p:cSldViewPr>
      <p:cViewPr>
        <p:scale>
          <a:sx n="74" d="100"/>
          <a:sy n="74" d="100"/>
        </p:scale>
        <p:origin x="-396" y="-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vyhledávají úkoly na mapách, kontrola je za obrázkem. Začáteční písmena jsou nápovědou.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Politický zeměpis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Evropská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 – vyhledávání na mapách 8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VY_32_INOVACE_10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94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mapách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s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mapami, podrobnější metodika viz poznámky u 3. snímku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mapy, školní atlas světa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01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Hledej na mapě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TZ7NHTGE\MC900326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592" y="1761908"/>
            <a:ext cx="4148816" cy="393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</a:t>
            </a:r>
            <a:r>
              <a:rPr lang="cs-CZ" b="1" dirty="0" err="1" smtClean="0">
                <a:solidFill>
                  <a:srgbClr val="FF0000"/>
                </a:solidFill>
              </a:rPr>
              <a:t>Tampere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88641" y="3933056"/>
            <a:ext cx="9509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…I.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492896"/>
            <a:ext cx="16706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Nokia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72816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04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Vysočina u Edinburghu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212976"/>
            <a:ext cx="21094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….S..T…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1988840"/>
            <a:ext cx="3102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Jihoskotská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716" y="1700808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52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Vodní nádrž u Permu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933056"/>
            <a:ext cx="14911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..M…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204864"/>
            <a:ext cx="21554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Kamská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44824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54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Vodní nádrž u Záporoží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501008"/>
            <a:ext cx="19855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..CH…..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2132856"/>
            <a:ext cx="28620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Kachovská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00808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332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Vrchovina západně od Samary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67544" y="3068960"/>
            <a:ext cx="19822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…O..S..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2060848"/>
            <a:ext cx="26742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Povolžská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363" y="1804432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55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Štýrského Hradce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645024"/>
            <a:ext cx="9797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.E..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420888"/>
            <a:ext cx="14259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Weiz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964998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9505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</a:t>
            </a:r>
            <a:r>
              <a:rPr lang="cs-CZ" b="1" dirty="0" err="1" smtClean="0">
                <a:solidFill>
                  <a:srgbClr val="FF0000"/>
                </a:solidFill>
              </a:rPr>
              <a:t>Murmanska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115616" y="2996952"/>
            <a:ext cx="13503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.U….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420888"/>
            <a:ext cx="20735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Tuloma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048" y="1844824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459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331</TotalTime>
  <Words>229</Words>
  <Application>Microsoft Office PowerPoint</Application>
  <PresentationFormat>Předvádění na obrazovce (4:3)</PresentationFormat>
  <Paragraphs>62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</vt:lpstr>
      <vt:lpstr>Hledej na mapě 8</vt:lpstr>
      <vt:lpstr>Město u Tampere</vt:lpstr>
      <vt:lpstr>Vysočina u Edinburghu</vt:lpstr>
      <vt:lpstr>Vodní nádrž u Permu</vt:lpstr>
      <vt:lpstr>Vodní nádrž u Záporoží</vt:lpstr>
      <vt:lpstr>Vrchovina západně od Samary</vt:lpstr>
      <vt:lpstr>Město u Štýrského Hradce</vt:lpstr>
      <vt:lpstr>Řeka u Murmanska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44</cp:revision>
  <dcterms:created xsi:type="dcterms:W3CDTF">2011-05-26T14:17:08Z</dcterms:created>
  <dcterms:modified xsi:type="dcterms:W3CDTF">2003-01-01T01:39:36Z</dcterms:modified>
</cp:coreProperties>
</file>