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2" r:id="rId2"/>
    <p:sldId id="264" r:id="rId3"/>
    <p:sldId id="256" r:id="rId4"/>
    <p:sldId id="259" r:id="rId5"/>
    <p:sldId id="260" r:id="rId6"/>
    <p:sldId id="261" r:id="rId7"/>
    <p:sldId id="258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39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luští křížovku s atlasem, schéma je na 4. snímku, otázky na 5.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Otázky</a:t>
            </a:r>
            <a:r>
              <a:rPr lang="cs-CZ" baseline="0" dirty="0" smtClean="0"/>
              <a:t> jsou na dalším snímku.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600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fontScale="92500"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příroda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Zeměpis</a:t>
            </a:r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Eurasie</a:t>
            </a: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Křížovka z východní Evropy a Asie</a:t>
            </a:r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VY_32_INOVACE_11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5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Mgr. Jan </a:t>
            </a:r>
            <a:r>
              <a:rPr lang="cs-CZ" sz="16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Herbe</a:t>
            </a:r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– 2011 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54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zeměpisný seminář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8.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orientace na mapách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PowerPoint, vyhledávání s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mapami, podrobnější metodika viz poznámky u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jednotlivých snímků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dataprojektor, mapy, školní atlas světa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01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Křížovka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C:\Documents and Settings\Jan\Local Settings\Temporary Internet Files\Content.IE5\YHDABMHS\MP90038532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8232"/>
            <a:ext cx="5997555" cy="428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586557"/>
              </p:ext>
            </p:extLst>
          </p:nvPr>
        </p:nvGraphicFramePr>
        <p:xfrm>
          <a:off x="1187624" y="1124744"/>
          <a:ext cx="6096002" cy="512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355064">
                <a:tc rowSpan="2" gridSpan="4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 gridSpan="4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rowSpan="2" gridSpan="2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</a:tr>
              <a:tr h="370840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5267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Otázky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900" b="1" dirty="0" smtClean="0"/>
              <a:t>1. Ruský poloostrov</a:t>
            </a:r>
          </a:p>
          <a:p>
            <a:r>
              <a:rPr lang="cs-CZ" sz="3900" b="1" dirty="0" smtClean="0"/>
              <a:t>2. Hraniční řeka (Evropa – Asie)</a:t>
            </a:r>
          </a:p>
          <a:p>
            <a:r>
              <a:rPr lang="cs-CZ" sz="3900" b="1" dirty="0" smtClean="0"/>
              <a:t>3. Dřívější panovník v Rusku</a:t>
            </a:r>
          </a:p>
          <a:p>
            <a:r>
              <a:rPr lang="cs-CZ" sz="3900" b="1" dirty="0" smtClean="0"/>
              <a:t>4. Ruská řeka (délka 4 400 km)</a:t>
            </a:r>
          </a:p>
          <a:p>
            <a:r>
              <a:rPr lang="cs-CZ" sz="3900" b="1" dirty="0" smtClean="0"/>
              <a:t>5. Přístavní město u Černého moře</a:t>
            </a:r>
          </a:p>
          <a:p>
            <a:r>
              <a:rPr lang="cs-CZ" sz="3900" b="1" dirty="0" smtClean="0"/>
              <a:t>6. Jezero u Hladové stepi</a:t>
            </a:r>
          </a:p>
          <a:p>
            <a:r>
              <a:rPr lang="cs-CZ" sz="3900" b="1" dirty="0" smtClean="0"/>
              <a:t>7. Velké město z Ukrajiny</a:t>
            </a:r>
          </a:p>
          <a:p>
            <a:r>
              <a:rPr lang="cs-CZ" sz="3900" b="1" dirty="0" smtClean="0"/>
              <a:t>8. Rozkládají se v Západosibiřské nížině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4744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Řešení</a:t>
            </a:r>
            <a:endParaRPr lang="cs-CZ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9007678"/>
              </p:ext>
            </p:extLst>
          </p:nvPr>
        </p:nvGraphicFramePr>
        <p:xfrm>
          <a:off x="1403648" y="1628800"/>
          <a:ext cx="6096002" cy="4145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355064">
                <a:tc rowSpan="2" gridSpan="4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Č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U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K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O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T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K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A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 gridSpan="4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E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M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B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A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rowSpan="2" gridSpan="2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C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A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R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</a:tr>
              <a:tr h="370840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L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E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N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A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O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D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E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S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A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B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A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L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K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A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Š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K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Y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J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E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V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M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O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Č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Á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L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Y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9477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</a:rPr>
              <a:t>http://office.microsoft.com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</TotalTime>
  <Words>252</Words>
  <Application>Microsoft Office PowerPoint</Application>
  <PresentationFormat>Předvádění na obrazovce (4:3)</PresentationFormat>
  <Paragraphs>88</Paragraphs>
  <Slides>7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</vt:lpstr>
      <vt:lpstr>Křížovka</vt:lpstr>
      <vt:lpstr>Prezentace aplikace PowerPoint</vt:lpstr>
      <vt:lpstr>Otázky</vt:lpstr>
      <vt:lpstr>Řešení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Jan</cp:lastModifiedBy>
  <cp:revision>45</cp:revision>
  <dcterms:created xsi:type="dcterms:W3CDTF">2011-05-26T14:17:08Z</dcterms:created>
  <dcterms:modified xsi:type="dcterms:W3CDTF">2003-01-01T01:44:54Z</dcterms:modified>
</cp:coreProperties>
</file>