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68" r:id="rId3"/>
    <p:sldId id="259" r:id="rId4"/>
    <p:sldId id="260" r:id="rId5"/>
    <p:sldId id="261" r:id="rId6"/>
    <p:sldId id="263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image" Target="../media/image1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C3415-E539-4480-981C-E81E25B41CE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208D14-027D-430E-B37A-96AAAB8BA7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511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mají určité jídlo rádi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package" Target="../embeddings/List_aplikace_Microsoft_Excel1.xlsx"/><Relationship Id="rId7" Type="http://schemas.openxmlformats.org/officeDocument/2006/relationships/image" Target="../media/image8.wmf"/><Relationship Id="rId12" Type="http://schemas.openxmlformats.org/officeDocument/2006/relationships/image" Target="../media/image15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wmf"/><Relationship Id="rId11" Type="http://schemas.openxmlformats.org/officeDocument/2006/relationships/package" Target="../embeddings/List_aplikace_Microsoft_Excel2.xlsx"/><Relationship Id="rId5" Type="http://schemas.openxmlformats.org/officeDocument/2006/relationships/image" Target="../media/image3.wmf"/><Relationship Id="rId10" Type="http://schemas.openxmlformats.org/officeDocument/2006/relationships/image" Target="../media/image6.wmf"/><Relationship Id="rId4" Type="http://schemas.openxmlformats.org/officeDocument/2006/relationships/image" Target="../media/image14.emf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7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3.wmf"/><Relationship Id="rId11" Type="http://schemas.openxmlformats.org/officeDocument/2006/relationships/image" Target="../media/image6.wmf"/><Relationship Id="rId5" Type="http://schemas.openxmlformats.org/officeDocument/2006/relationships/image" Target="../media/image18.emf"/><Relationship Id="rId10" Type="http://schemas.openxmlformats.org/officeDocument/2006/relationships/image" Target="../media/image13.jpeg"/><Relationship Id="rId4" Type="http://schemas.openxmlformats.org/officeDocument/2006/relationships/package" Target="../embeddings/List_aplikace_Microsoft_Excel3.xlsx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endvi%C4%8D&amp;ex=1#ai:MC900232101|" TargetMode="External"/><Relationship Id="rId3" Type="http://schemas.openxmlformats.org/officeDocument/2006/relationships/hyperlink" Target="http://office.microsoft.com/cs-cz/images/results.aspx?qu=pol%C3%A9vka&amp;ex=1#ai:MC900215789|" TargetMode="External"/><Relationship Id="rId7" Type="http://schemas.openxmlformats.org/officeDocument/2006/relationships/hyperlink" Target="http://office.microsoft.com/cs-cz/images/results.aspx?qu=r%C3%BD%C5%BEe&amp;ex=1#ai:MP900409674|" TargetMode="External"/><Relationship Id="rId2" Type="http://schemas.openxmlformats.org/officeDocument/2006/relationships/hyperlink" Target="http://office.microsoft.com/cs-cz/images/results.aspx?qu=s%C3%BDr&amp;ex=1#ai:MC900232579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pasta&amp;ex=1#ai:MP900400573|" TargetMode="External"/><Relationship Id="rId5" Type="http://schemas.openxmlformats.org/officeDocument/2006/relationships/hyperlink" Target="http://office.microsoft.com/cs-cz/images/results.aspx?qu=jogurt&amp;ex=1#ai:MC900411900|" TargetMode="External"/><Relationship Id="rId4" Type="http://schemas.openxmlformats.org/officeDocument/2006/relationships/hyperlink" Target="http://office.microsoft.com/cs-cz/images/results.aspx?qu=chl%C3%A9b&amp;ex=1#ai:MC900412950|" TargetMode="External"/><Relationship Id="rId9" Type="http://schemas.openxmlformats.org/officeDocument/2006/relationships/hyperlink" Target="http://office.microsoft.com/cs-cz/images/results.aspx?qu=ban%C3%A1n&amp;ex=1#ai:MC90023291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573016"/>
            <a:ext cx="8856984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VY_32_INOVACE_02_AJ_Food and </a:t>
            </a:r>
            <a:r>
              <a:rPr lang="cs-CZ" sz="3600" dirty="0" err="1" smtClean="0">
                <a:solidFill>
                  <a:srgbClr val="FF0000"/>
                </a:solidFill>
              </a:rPr>
              <a:t>drinks</a:t>
            </a:r>
            <a:r>
              <a:rPr lang="cs-CZ" sz="3600" dirty="0" smtClean="0">
                <a:solidFill>
                  <a:srgbClr val="FF0000"/>
                </a:solidFill>
              </a:rPr>
              <a:t> 1</a:t>
            </a:r>
            <a:br>
              <a:rPr lang="cs-CZ" sz="3600" dirty="0" smtClean="0">
                <a:solidFill>
                  <a:srgbClr val="FF0000"/>
                </a:solidFill>
              </a:rPr>
            </a:b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76404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3., 4. a 5. 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food,  cheese,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soup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bread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yoghurt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pasta,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rice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„Food“ a odpovědí</a:t>
            </a: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do. No, I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don´t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 na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otázky typu: Do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…? a tvoření vět </a:t>
            </a:r>
            <a:endParaRPr lang="cs-CZ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slovesem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(3. osoba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sg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69499"/>
            <a:ext cx="284238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67661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5462" y="476672"/>
            <a:ext cx="4377067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Food</a:t>
            </a:r>
            <a:endParaRPr lang="cs-CZ" sz="66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notebook\Local Settings\Temporary Internet Files\Content.IE5\3LP0YC6G\MC900412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798" y="4816172"/>
            <a:ext cx="2269401" cy="172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T03THZB6\MP90040967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3" b="14504"/>
          <a:stretch/>
        </p:blipFill>
        <p:spPr bwMode="auto">
          <a:xfrm>
            <a:off x="4355976" y="2513452"/>
            <a:ext cx="1455746" cy="1946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notebook\Local Settings\Temporary Internet Files\Content.IE5\T03THZB6\MP900400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277" y="4460095"/>
            <a:ext cx="1578685" cy="197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notebook\Local Settings\Temporary Internet Files\Content.IE5\O8AV1WUZ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757" y="1832145"/>
            <a:ext cx="1987151" cy="182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notebook\Local Settings\Temporary Internet Files\Content.IE5\O8AV1WUZ\MC900215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494" y="2564904"/>
            <a:ext cx="1679914" cy="145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notebook\Local Settings\Temporary Internet Files\Content.IE5\O8AV1WUZ\MC900232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729" y="306078"/>
            <a:ext cx="2373517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Documents and Settings\notebook\Local Settings\Temporary Internet Files\Content.IE5\T03THZB6\MC9002329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387" y="4460095"/>
            <a:ext cx="1350475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notebook\Local Settings\Temporary Internet Files\Content.IE5\T03THZB6\MC90023210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8264" y="306078"/>
            <a:ext cx="1534562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65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15616" y="23101"/>
            <a:ext cx="4377067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44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44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like</a:t>
            </a:r>
            <a:r>
              <a:rPr lang="cs-CZ" sz="44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…?</a:t>
            </a:r>
            <a:endParaRPr lang="cs-CZ" sz="44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96984" y="2790939"/>
            <a:ext cx="13083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soup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6055295"/>
            <a:ext cx="109356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rice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40404" y="2837105"/>
            <a:ext cx="15594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bread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51604" y="5866692"/>
            <a:ext cx="2054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yoghurt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44850" y="5964736"/>
            <a:ext cx="14574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pasta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6445" y="2837105"/>
            <a:ext cx="18117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cheese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07937" y="207766"/>
            <a:ext cx="30243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</a:t>
            </a:r>
            <a:r>
              <a:rPr lang="cs-CZ" sz="2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Yes</a:t>
            </a:r>
            <a:r>
              <a:rPr lang="cs-CZ" sz="2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do. No, I </a:t>
            </a:r>
            <a:r>
              <a:rPr lang="cs-CZ" sz="2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don´t</a:t>
            </a:r>
            <a:r>
              <a:rPr lang="cs-CZ" sz="2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.)</a:t>
            </a:r>
            <a:endParaRPr lang="cs-CZ" sz="2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" name="Picture 3" descr="C:\Documents and Settings\notebook\Local Settings\Temporary Internet Files\Content.IE5\3LP0YC6G\MC900412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624" y="1412776"/>
            <a:ext cx="1646436" cy="125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Documents and Settings\notebook\Local Settings\Temporary Internet Files\Content.IE5\T03THZB6\MP90040967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9" b="13260"/>
          <a:stretch/>
        </p:blipFill>
        <p:spPr bwMode="auto">
          <a:xfrm>
            <a:off x="6478141" y="3726025"/>
            <a:ext cx="1787401" cy="2498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notebook\Local Settings\Temporary Internet Files\Content.IE5\T03THZB6\MP9004005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953" y="4197944"/>
            <a:ext cx="1243402" cy="155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Documents and Settings\notebook\Local Settings\Temporary Internet Files\Content.IE5\O8AV1WUZ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724" y="4160544"/>
            <a:ext cx="1737860" cy="159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Documents and Settings\notebook\Local Settings\Temporary Internet Files\Content.IE5\O8AV1WUZ\MC900215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116" y="1037541"/>
            <a:ext cx="1620109" cy="140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Documents and Settings\notebook\Local Settings\Temporary Internet Files\Content.IE5\O8AV1WUZ\MC900232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059" y="1050286"/>
            <a:ext cx="1988710" cy="150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09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045855" y="1877904"/>
            <a:ext cx="22701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ch__es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409" y="4882598"/>
            <a:ext cx="25716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hu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__t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66728" y="2852936"/>
            <a:ext cx="169629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__c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7897" y="3775392"/>
            <a:ext cx="200247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__s__a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32946" y="5758642"/>
            <a:ext cx="20665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ea</a:t>
            </a:r>
            <a:r>
              <a:rPr lang="cs-CZ" sz="4000" b="1" dirty="0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__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4000" dirty="0">
              <a:ln>
                <a:solidFill>
                  <a:schemeClr val="accent1">
                    <a:lumMod val="50000"/>
                  </a:schemeClr>
                </a:solidFill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409" y="965031"/>
            <a:ext cx="15215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4000" b="1" dirty="0" err="1" smtClean="0">
                <a:ln w="12700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o__p</a:t>
            </a:r>
            <a:endParaRPr lang="cs-CZ" sz="4000" b="1" dirty="0">
              <a:ln w="12700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9014" y="63778"/>
            <a:ext cx="72855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36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36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464650"/>
              </p:ext>
            </p:extLst>
          </p:nvPr>
        </p:nvGraphicFramePr>
        <p:xfrm>
          <a:off x="6146159" y="723837"/>
          <a:ext cx="2983074" cy="611842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2983074"/>
              </a:tblGrid>
              <a:tr h="87406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Write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words</a:t>
                      </a:r>
                      <a:r>
                        <a:rPr lang="cs-CZ" sz="2000" dirty="0" smtClean="0"/>
                        <a:t>              in </a:t>
                      </a:r>
                      <a:r>
                        <a:rPr lang="cs-CZ" sz="2000" dirty="0" err="1" smtClean="0"/>
                        <a:t>alphabetical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order</a:t>
                      </a:r>
                      <a:r>
                        <a:rPr lang="cs-CZ" sz="2000" dirty="0" smtClean="0"/>
                        <a:t>:</a:t>
                      </a:r>
                      <a:endParaRPr lang="cs-CZ" sz="20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3" descr="C:\Documents and Settings\notebook\Local Settings\Temporary Internet Files\Content.IE5\3LP0YC6G\MC900412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294" y="2755854"/>
            <a:ext cx="1119720" cy="85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Documents and Settings\notebook\Local Settings\Temporary Internet Files\Content.IE5\O8AV1WUZ\MC9002157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165" y="1839185"/>
            <a:ext cx="1078956" cy="93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Documents and Settings\notebook\Local Settings\Temporary Internet Files\Content.IE5\O8AV1WUZ\MC900232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945" y="3476883"/>
            <a:ext cx="1244967" cy="94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Documents and Settings\notebook\Local Settings\Temporary Internet Files\Content.IE5\T03THZB6\MP900409674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9" b="13260"/>
          <a:stretch/>
        </p:blipFill>
        <p:spPr bwMode="auto">
          <a:xfrm>
            <a:off x="3662057" y="719237"/>
            <a:ext cx="893700" cy="124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Documents and Settings\notebook\Local Settings\Temporary Internet Files\Content.IE5\T03THZB6\MP9004005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648" y="5030765"/>
            <a:ext cx="939989" cy="11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Documents and Settings\notebook\Local Settings\Temporary Internet Files\Content.IE5\O8AV1WUZ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177" y="5673416"/>
            <a:ext cx="1162818" cy="106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866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066266" y="162755"/>
            <a:ext cx="7898222" cy="6578613"/>
            <a:chOff x="1066266" y="162755"/>
            <a:chExt cx="7004584" cy="5985633"/>
          </a:xfrm>
        </p:grpSpPr>
        <p:graphicFrame>
          <p:nvGraphicFramePr>
            <p:cNvPr id="16" name="Objekt 1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85544501"/>
                </p:ext>
              </p:extLst>
            </p:nvPr>
          </p:nvGraphicFramePr>
          <p:xfrm>
            <a:off x="1216025" y="1419225"/>
            <a:ext cx="6854825" cy="47291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113" name="List" r:id="rId3" imgW="4276649" imgH="1533449" progId="Excel.Sheet.12">
                    <p:embed/>
                  </p:oleObj>
                </mc:Choice>
                <mc:Fallback>
                  <p:oleObj name="List" r:id="rId3" imgW="4276649" imgH="1533449" progId="Excel.Sheet.12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216025" y="1419225"/>
                          <a:ext cx="6854825" cy="4729163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" name="Obdélník 4"/>
            <p:cNvSpPr/>
            <p:nvPr/>
          </p:nvSpPr>
          <p:spPr>
            <a:xfrm>
              <a:off x="1066266" y="162755"/>
              <a:ext cx="6912768" cy="70008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44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Complete</a:t>
              </a:r>
              <a:r>
                <a:rPr lang="cs-CZ" sz="4400" b="1" dirty="0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the</a:t>
              </a:r>
              <a:r>
                <a:rPr lang="cs-CZ" sz="4400" b="1" dirty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 </a:t>
              </a:r>
              <a:r>
                <a:rPr lang="cs-CZ" sz="4400" b="1" dirty="0" err="1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crossword</a:t>
              </a:r>
              <a:r>
                <a:rPr lang="cs-CZ" sz="4400" b="1" dirty="0" smtClean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:</a:t>
              </a:r>
              <a:endParaRPr lang="cs-CZ" sz="4400" dirty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pic>
        <p:nvPicPr>
          <p:cNvPr id="22" name="Picture 3" descr="C:\Documents and Settings\notebook\Local Settings\Temporary Internet Files\Content.IE5\3LP0YC6G\MC9004129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24962"/>
            <a:ext cx="959633" cy="73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Documents and Settings\notebook\Local Settings\Temporary Internet Files\Content.IE5\O8AV1WUZ\MC900215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942" y="2044128"/>
            <a:ext cx="924697" cy="80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Documents and Settings\notebook\Local Settings\Temporary Internet Files\Content.IE5\O8AV1WUZ\MC900232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361" y="1948671"/>
            <a:ext cx="1066973" cy="807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Documents and Settings\notebook\Local Settings\Temporary Internet Files\Content.IE5\T03THZB6\MP90040967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9" b="13260"/>
          <a:stretch/>
        </p:blipFill>
        <p:spPr bwMode="auto">
          <a:xfrm>
            <a:off x="467544" y="5673415"/>
            <a:ext cx="765927" cy="107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Documents and Settings\notebook\Local Settings\Temporary Internet Files\Content.IE5\T03THZB6\MP90040057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5360" y="504801"/>
            <a:ext cx="805598" cy="100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Documents and Settings\notebook\Local Settings\Temporary Internet Files\Content.IE5\O8AV1WUZ\MC9004119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88" y="3212976"/>
            <a:ext cx="996569" cy="91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259788" y="162755"/>
            <a:ext cx="8704700" cy="6581289"/>
            <a:chOff x="259788" y="162755"/>
            <a:chExt cx="8704700" cy="6581289"/>
          </a:xfrm>
        </p:grpSpPr>
        <p:grpSp>
          <p:nvGrpSpPr>
            <p:cNvPr id="29" name="Skupina 28"/>
            <p:cNvGrpSpPr/>
            <p:nvPr/>
          </p:nvGrpSpPr>
          <p:grpSpPr>
            <a:xfrm>
              <a:off x="1066266" y="162755"/>
              <a:ext cx="7898222" cy="6578613"/>
              <a:chOff x="1066266" y="162755"/>
              <a:chExt cx="7004584" cy="5985633"/>
            </a:xfrm>
          </p:grpSpPr>
          <p:graphicFrame>
            <p:nvGraphicFramePr>
              <p:cNvPr id="36" name="Objekt 35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971688439"/>
                  </p:ext>
                </p:extLst>
              </p:nvPr>
            </p:nvGraphicFramePr>
            <p:xfrm>
              <a:off x="1216025" y="1419225"/>
              <a:ext cx="6854825" cy="472916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3114" name="List" r:id="rId11" imgW="4276649" imgH="1533449" progId="Excel.Sheet.12">
                      <p:embed/>
                    </p:oleObj>
                  </mc:Choice>
                  <mc:Fallback>
                    <p:oleObj name="List" r:id="rId11" imgW="4276649" imgH="1533449" progId="Excel.Sheet.12">
                      <p:embed/>
                      <p:pic>
                        <p:nvPicPr>
                          <p:cNvPr id="0" name="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1216025" y="1419225"/>
                            <a:ext cx="6854825" cy="4729163"/>
                          </a:xfrm>
                          <a:prstGeom prst="rect">
                            <a:avLst/>
                          </a:prstGeom>
                          <a:solidFill>
                            <a:schemeClr val="bg2">
                              <a:lumMod val="60000"/>
                              <a:lumOff val="40000"/>
                            </a:schemeClr>
                          </a:solidFill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7" name="Obdélník 36"/>
              <p:cNvSpPr/>
              <p:nvPr/>
            </p:nvSpPr>
            <p:spPr>
              <a:xfrm>
                <a:off x="1066266" y="162755"/>
                <a:ext cx="6912768" cy="70008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44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Complete</a:t>
                </a:r>
                <a:r>
                  <a:rPr lang="cs-CZ" sz="4400" b="1" dirty="0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the</a:t>
                </a:r>
                <a:r>
                  <a:rPr lang="cs-CZ" sz="4400" b="1" dirty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 </a:t>
                </a:r>
                <a:r>
                  <a:rPr lang="cs-CZ" sz="4400" b="1" dirty="0" err="1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crossword</a:t>
                </a:r>
                <a:r>
                  <a:rPr lang="cs-CZ" sz="4400" b="1" dirty="0" smtClean="0">
                    <a:ln w="18000">
                      <a:solidFill>
                        <a:schemeClr val="accent1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1">
                        <a:lumMod val="75000"/>
                      </a:schemeClr>
                    </a:solidFill>
                    <a:effectLst>
                      <a:outerShdw blurRad="25500" dist="23000" dir="7020000" algn="tl">
                        <a:srgbClr val="000000">
                          <a:alpha val="50000"/>
                        </a:srgbClr>
                      </a:outerShdw>
                    </a:effectLst>
                  </a:rPr>
                  <a:t>:</a:t>
                </a:r>
                <a:endParaRPr lang="cs-CZ" sz="4400" dirty="0">
                  <a:ln w="18000">
                    <a:solidFill>
                      <a:schemeClr val="accent1">
                        <a:lumMod val="50000"/>
                      </a:schemeClr>
                    </a:solidFill>
                    <a:prstDash val="solid"/>
                    <a:miter lim="800000"/>
                  </a:ln>
                  <a:solidFill>
                    <a:schemeClr val="accent1">
                      <a:lumMod val="75000"/>
                    </a:schemeClr>
                  </a:solidFill>
                </a:endParaRPr>
              </a:p>
            </p:txBody>
          </p:sp>
        </p:grpSp>
        <p:pic>
          <p:nvPicPr>
            <p:cNvPr id="30" name="Picture 3" descr="C:\Documents and Settings\notebook\Local Settings\Temporary Internet Files\Content.IE5\3LP0YC6G\MC9004129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024962"/>
              <a:ext cx="959633" cy="7308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7" descr="C:\Documents and Settings\notebook\Local Settings\Temporary Internet Files\Content.IE5\O8AV1WUZ\MC90021578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22942" y="2044128"/>
              <a:ext cx="924697" cy="8018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8" descr="C:\Documents and Settings\notebook\Local Settings\Temporary Internet Files\Content.IE5\O8AV1WUZ\MC900232579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8361" y="1948671"/>
              <a:ext cx="1066973" cy="8071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4" descr="C:\Documents and Settings\notebook\Local Settings\Temporary Internet Files\Content.IE5\T03THZB6\MP900409674[1]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19" b="13260"/>
            <a:stretch/>
          </p:blipFill>
          <p:spPr bwMode="auto">
            <a:xfrm>
              <a:off x="467544" y="5673415"/>
              <a:ext cx="765927" cy="1070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5" descr="C:\Documents and Settings\notebook\Local Settings\Temporary Internet Files\Content.IE5\T03THZB6\MP900400573[1].jp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5360" y="504801"/>
              <a:ext cx="805598" cy="1007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6" descr="C:\Documents and Settings\notebook\Local Settings\Temporary Internet Files\Content.IE5\O8AV1WUZ\MC900411900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788" y="3212976"/>
              <a:ext cx="996569" cy="912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43749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1693034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5" name="List" r:id="rId4" imgW="4276649" imgH="1723949" progId="Excel.Sheet.12">
                  <p:embed/>
                </p:oleObj>
              </mc:Choice>
              <mc:Fallback>
                <p:oleObj name="List" r:id="rId4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66266" y="15271"/>
            <a:ext cx="691276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400" b="1" dirty="0" smtClean="0">
                <a:ln w="18000">
                  <a:solidFill>
                    <a:schemeClr val="accent1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food?</a:t>
            </a:r>
            <a:endParaRPr lang="cs-CZ" sz="4400" dirty="0">
              <a:ln w="18000">
                <a:solidFill>
                  <a:schemeClr val="accent1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Name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3" descr="C:\Documents and Settings\notebook\Local Settings\Temporary Internet Files\Content.IE5\3LP0YC6G\MC9004129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25463"/>
            <a:ext cx="1119720" cy="85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notebook\Local Settings\Temporary Internet Files\Content.IE5\O8AV1WUZ\MC9002157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298" y="1036214"/>
            <a:ext cx="1078956" cy="93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notebook\Local Settings\Temporary Internet Files\Content.IE5\O8AV1WUZ\MC9002325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732" y="987432"/>
            <a:ext cx="1244967" cy="941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Documents and Settings\notebook\Local Settings\Temporary Internet Files\Content.IE5\T03THZB6\MP900409674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9" b="13260"/>
          <a:stretch/>
        </p:blipFill>
        <p:spPr bwMode="auto">
          <a:xfrm>
            <a:off x="6660232" y="827257"/>
            <a:ext cx="893700" cy="124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notebook\Local Settings\Temporary Internet Files\Content.IE5\T03THZB6\MP90040057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809" y="916392"/>
            <a:ext cx="939989" cy="117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:\Documents and Settings\notebook\Local Settings\Temporary Internet Files\Content.IE5\O8AV1WUZ\MC90041190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254" y="971407"/>
            <a:ext cx="1162818" cy="106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655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7975068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</a:t>
            </a:r>
            <a:r>
              <a:rPr lang="cs-CZ" dirty="0" smtClean="0"/>
              <a:t>2010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Použité obrázky pocházejí z webu </a:t>
            </a:r>
            <a:r>
              <a:rPr lang="cs-CZ" dirty="0"/>
              <a:t>http://office.microsoft.com  </a:t>
            </a:r>
            <a:r>
              <a:rPr lang="cs-CZ" dirty="0" smtClean="0"/>
              <a:t>(Klipart):</a:t>
            </a:r>
          </a:p>
          <a:p>
            <a:r>
              <a:rPr lang="cs-CZ" sz="1100" dirty="0" smtClean="0"/>
              <a:t>cheese  </a:t>
            </a:r>
            <a:r>
              <a:rPr lang="cs-CZ" sz="1100" dirty="0">
                <a:hlinkClick r:id="rId2"/>
              </a:rPr>
              <a:t>http://office.microsoft.com/cs-cz/images/results.aspx?qu=s%C3%BDr&amp;ex=1#ai:MC900232579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s</a:t>
            </a:r>
            <a:r>
              <a:rPr lang="cs-CZ" sz="1100" dirty="0" err="1" smtClean="0"/>
              <a:t>oup</a:t>
            </a:r>
            <a:r>
              <a:rPr lang="cs-CZ" sz="1100" dirty="0" smtClean="0"/>
              <a:t>  </a:t>
            </a:r>
            <a:r>
              <a:rPr lang="cs-CZ" sz="1100" dirty="0">
                <a:hlinkClick r:id="rId3"/>
              </a:rPr>
              <a:t>http://office.microsoft.com/cs-cz/images/results.aspx?qu=pol%C3%A9vka&amp;ex=1#ai:MC900215789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bread</a:t>
            </a:r>
            <a:r>
              <a:rPr lang="cs-CZ" sz="1100" dirty="0"/>
              <a:t>: </a:t>
            </a:r>
            <a:r>
              <a:rPr lang="cs-CZ" sz="1100" dirty="0">
                <a:hlinkClick r:id="rId4"/>
              </a:rPr>
              <a:t>http://office.microsoft.com/cs-cz/images/results.aspx?qu=chl%C3%A9b&amp;ex=1#ai:MC900412950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yoghurt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http://office.microsoft.com/cs-cz/images/results.aspx?qu=jogurt&amp;ex=1#ai:MC900411900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pasta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http://office.microsoft.com/cs-cz/images/results.aspx?qu=pasta&amp;ex=1#ai:MP900400573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rice</a:t>
            </a:r>
            <a:r>
              <a:rPr lang="cs-CZ" sz="1100" dirty="0"/>
              <a:t>:  </a:t>
            </a:r>
            <a:r>
              <a:rPr lang="cs-CZ" sz="1100" dirty="0">
                <a:hlinkClick r:id="rId7"/>
              </a:rPr>
              <a:t>http://office.microsoft.com/cs-cz/images/results.aspx?qu=r%C3%BD%C5%BEe&amp;ex=1#ai:MP900409674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err="1"/>
              <a:t>b</a:t>
            </a:r>
            <a:r>
              <a:rPr lang="cs-CZ" sz="1100" dirty="0" err="1" smtClean="0"/>
              <a:t>oys</a:t>
            </a:r>
            <a:r>
              <a:rPr lang="cs-CZ" sz="1100" dirty="0"/>
              <a:t>: </a:t>
            </a:r>
            <a:r>
              <a:rPr lang="cs-CZ" sz="1100" dirty="0">
                <a:hlinkClick r:id="rId8"/>
              </a:rPr>
              <a:t>http://office.microsoft.com/cs-cz/images/results.aspx?qu=sendvi%C4%8D&amp;ex=1#ai:MC900232101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/>
              <a:t>         </a:t>
            </a:r>
            <a:r>
              <a:rPr lang="cs-CZ" sz="1100" dirty="0">
                <a:hlinkClick r:id="rId9"/>
              </a:rPr>
              <a:t>http://office.microsoft.com/cs-cz/images/results.aspx?qu=ban%C3%A1n&amp;ex=1#ai:MC900232913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dirty="0"/>
          </a:p>
          <a:p>
            <a:r>
              <a:rPr lang="cs-CZ" dirty="0" smtClean="0"/>
              <a:t>Vytvořeno: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79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1567</TotalTime>
  <Words>301</Words>
  <Application>Microsoft Office PowerPoint</Application>
  <PresentationFormat>Předvádění na obrazovce (4:3)</PresentationFormat>
  <Paragraphs>58</Paragraphs>
  <Slides>8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List</vt:lpstr>
      <vt:lpstr>VY_32_INOVACE_02_AJ_Food and drinks 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VY_32_INOVACE_64_Food and drinks</dc:title>
  <cp:lastModifiedBy>Admin</cp:lastModifiedBy>
  <cp:revision>36</cp:revision>
  <dcterms:modified xsi:type="dcterms:W3CDTF">2013-02-18T17:02:40Z</dcterms:modified>
</cp:coreProperties>
</file>