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7" r:id="rId2"/>
    <p:sldId id="263" r:id="rId3"/>
    <p:sldId id="256" r:id="rId4"/>
    <p:sldId id="259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EC2C42-B353-4A19-AD02-7750879643BD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449193-6F63-4D7F-B58A-2AEBCCEA7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029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49193-6F63-4D7F-B58A-2AEBCCEA7B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634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49193-6F63-4D7F-B58A-2AEBCCEA7B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6345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sloupce „</a:t>
            </a:r>
            <a:r>
              <a:rPr lang="cs-CZ" dirty="0" err="1" smtClean="0"/>
              <a:t>Name</a:t>
            </a:r>
            <a:r>
              <a:rPr lang="cs-CZ" dirty="0" smtClean="0"/>
              <a:t>“ napíší</a:t>
            </a:r>
            <a:r>
              <a:rPr lang="cs-CZ" baseline="0" dirty="0" smtClean="0"/>
              <a:t> žáci svá jména a označí, zda určitou činnost umí či ne (</a:t>
            </a:r>
            <a:r>
              <a:rPr lang="cs-CZ" baseline="0" dirty="0" err="1" smtClean="0"/>
              <a:t>tick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cross</a:t>
            </a:r>
            <a:r>
              <a:rPr lang="cs-CZ" baseline="0" dirty="0" smtClean="0"/>
              <a:t>). Pak na otázku odpovědí (</a:t>
            </a:r>
            <a:r>
              <a:rPr lang="cs-CZ" baseline="0" dirty="0" err="1" smtClean="0"/>
              <a:t>Yes</a:t>
            </a:r>
            <a:r>
              <a:rPr lang="cs-CZ" baseline="0" dirty="0" smtClean="0"/>
              <a:t>, I </a:t>
            </a:r>
            <a:r>
              <a:rPr lang="cs-CZ" baseline="0" dirty="0" err="1" smtClean="0"/>
              <a:t>can</a:t>
            </a:r>
            <a:r>
              <a:rPr lang="cs-CZ" baseline="0" dirty="0" smtClean="0"/>
              <a:t>. No, I </a:t>
            </a:r>
            <a:r>
              <a:rPr lang="cs-CZ" baseline="0" dirty="0" err="1" smtClean="0"/>
              <a:t>can´t</a:t>
            </a:r>
            <a:r>
              <a:rPr lang="cs-CZ" baseline="0" dirty="0" smtClean="0"/>
              <a:t>.)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208D14-027D-430E-B37A-96AAAB8BA77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8490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C:\Users\Admin\AppData\Local\Microsoft\Windows\Temporary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\Content.IE5\5IQUVH5A\MC900215775[2].wmf sýr</a:t>
            </a:r>
          </a:p>
          <a:p>
            <a:r>
              <a:rPr lang="cs-CZ" dirty="0" smtClean="0"/>
              <a:t>C:\Users\Admin\AppData\Local\Microsoft\Windows\Temporary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\Content.IE5\ORKAF4GN\MC900441780[1].png mrkev</a:t>
            </a:r>
          </a:p>
          <a:p>
            <a:r>
              <a:rPr lang="cs-CZ" dirty="0" smtClean="0"/>
              <a:t>C:\Users\Admin\AppData\Local\Microsoft\Windows\Temporary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\Content.IE5\5IQUVH5A\MC900441751[1].png mléko</a:t>
            </a:r>
          </a:p>
          <a:p>
            <a:r>
              <a:rPr lang="cs-CZ" dirty="0" smtClean="0"/>
              <a:t>C:\Users\Admin\AppData\Local\Microsoft\Windows\Temporary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\Content.IE5\ORKAF4GN\MC900436911[1].png jablko</a:t>
            </a:r>
          </a:p>
          <a:p>
            <a:r>
              <a:rPr lang="cs-CZ" dirty="0" smtClean="0"/>
              <a:t>C:\Users\Admin\AppData\Local\Microsoft\Windows\Temporary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\Content.IE5\KMNT65P1\MC900441781[1].</a:t>
            </a:r>
            <a:r>
              <a:rPr lang="cs-CZ" smtClean="0"/>
              <a:t>png rajče</a:t>
            </a:r>
            <a:endParaRPr lang="cs-CZ" dirty="0" smtClean="0"/>
          </a:p>
          <a:p>
            <a:r>
              <a:rPr lang="cs-CZ" dirty="0" smtClean="0"/>
              <a:t>C:\Users\Admin\AppData\Local\Microsoft\Windows\Temporary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\Content.IE5\ORKAF4GN\MC900 hruška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49193-6F63-4D7F-B58A-2AEBCCEA7B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634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2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emf"/><Relationship Id="rId11" Type="http://schemas.openxmlformats.org/officeDocument/2006/relationships/image" Target="../media/image7.wmf"/><Relationship Id="rId5" Type="http://schemas.openxmlformats.org/officeDocument/2006/relationships/package" Target="../embeddings/List_aplikace_Microsoft_Excel1.xlsx"/><Relationship Id="rId10" Type="http://schemas.openxmlformats.org/officeDocument/2006/relationships/image" Target="../media/image5.png"/><Relationship Id="rId4" Type="http://schemas.openxmlformats.org/officeDocument/2006/relationships/oleObject" Target="../embeddings/oleObject1.bin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mrkev&amp;ex=1#ai:MC900441780|" TargetMode="External"/><Relationship Id="rId7" Type="http://schemas.openxmlformats.org/officeDocument/2006/relationships/hyperlink" Target="http://office.microsoft.com/cs-cz/images/results.aspx?qu=hru%C5%A1ka&amp;ex=1#ai:MC900193516|" TargetMode="External"/><Relationship Id="rId2" Type="http://schemas.openxmlformats.org/officeDocument/2006/relationships/hyperlink" Target="http://office.microsoft.com/cs-cz/images/results.aspx?qu=s%C3%BDr&amp;ex=1#ai:MC900215775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raj%C4%8De&amp;ex=1#ai:MC900441781|" TargetMode="External"/><Relationship Id="rId5" Type="http://schemas.openxmlformats.org/officeDocument/2006/relationships/hyperlink" Target="http://office.microsoft.com/cs-cz/images/results.aspx?qu=jablko&amp;ex=1#ai:MC900436911|" TargetMode="External"/><Relationship Id="rId4" Type="http://schemas.openxmlformats.org/officeDocument/2006/relationships/hyperlink" Target="http://office.microsoft.com/cs-cz/images/results.aspx?qu=ml%C3%A9ko&amp;ex=1#ai:MC90044175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>
                <a:solidFill>
                  <a:srgbClr val="FF0000"/>
                </a:solidFill>
              </a:rPr>
              <a:t>VY_32_INOVACE_10_AJ_I </a:t>
            </a:r>
            <a:r>
              <a:rPr lang="cs-CZ" sz="3600" dirty="0" err="1" smtClean="0">
                <a:solidFill>
                  <a:srgbClr val="FF0000"/>
                </a:solidFill>
              </a:rPr>
              <a:t>like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23912" y="442886"/>
            <a:ext cx="38795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7646" y="1366216"/>
            <a:ext cx="881202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 rámci projektu EU Peníze školám –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OP Vzdělávání pro konkurenceschopnost</a:t>
            </a:r>
          </a:p>
          <a:p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3., 4. a 5. ZŠ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cheese,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carrot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</a:p>
          <a:p>
            <a:r>
              <a:rPr lang="cs-CZ" sz="2400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ilk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pear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tomato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apple</a:t>
            </a:r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odpovědí (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do.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 na otázky typu: Do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24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…?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tvoření vět se slovesy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doesn´t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(3. osoba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sg</a:t>
            </a:r>
            <a:r>
              <a:rPr lang="cs-CZ" sz="2400" b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.).</a:t>
            </a:r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4208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98046" y="3827155"/>
            <a:ext cx="121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p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ear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24777" y="1534599"/>
            <a:ext cx="14879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c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arrot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71236" y="1196752"/>
            <a:ext cx="1124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m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ilk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26603" y="4293096"/>
            <a:ext cx="17508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t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omato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4236360"/>
            <a:ext cx="14350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a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pple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1731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c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heese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026" name="Picture 2" descr="C:\Users\Admin\AppData\Local\Microsoft\Windows\Temporary Internet Files\Content.IE5\5IQUVH5A\MC9002157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2275131"/>
            <a:ext cx="1954704" cy="1813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5IQUVH5A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0354" y="2415856"/>
            <a:ext cx="1734465" cy="173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KMNT65P1\MC90044175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857" y="1857765"/>
            <a:ext cx="1872019" cy="1872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KMNT65P1\MC90043691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14" y="488269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YI1GQSEL\MC90044178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679" y="4747731"/>
            <a:ext cx="1984419" cy="1984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ORKAF4GN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703" y="4437111"/>
            <a:ext cx="1605709" cy="221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0" y="336825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 </a:t>
            </a:r>
            <a:r>
              <a:rPr lang="cs-CZ" sz="3600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3600" b="1" dirty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cheese. I </a:t>
            </a:r>
            <a:r>
              <a:rPr lang="cs-CZ" sz="3600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sz="3600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3600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apples</a:t>
            </a:r>
            <a:r>
              <a:rPr lang="cs-CZ" sz="3600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600" dirty="0">
              <a:ln w="18000">
                <a:solidFill>
                  <a:schemeClr val="accent3">
                    <a:lumMod val="75000"/>
                  </a:schemeClr>
                </a:solidFill>
                <a:prstDash val="solid"/>
                <a:miter lim="800000"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17720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98046" y="3827155"/>
            <a:ext cx="121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p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ear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24777" y="1534599"/>
            <a:ext cx="14879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c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arrot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71236" y="1196752"/>
            <a:ext cx="1124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m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ilk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26603" y="4293096"/>
            <a:ext cx="17508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t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omato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4236360"/>
            <a:ext cx="14350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a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pple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1731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c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heese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026" name="Picture 2" descr="C:\Users\Admin\AppData\Local\Microsoft\Windows\Temporary Internet Files\Content.IE5\5IQUVH5A\MC9002157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2275131"/>
            <a:ext cx="1954704" cy="1813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5IQUVH5A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0354" y="2415856"/>
            <a:ext cx="1734465" cy="173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KMNT65P1\MC90044175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857" y="1857765"/>
            <a:ext cx="1872019" cy="1872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KMNT65P1\MC90043691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14" y="488269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YI1GQSEL\MC90044178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679" y="4747731"/>
            <a:ext cx="1984419" cy="1984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ORKAF4GN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703" y="4437111"/>
            <a:ext cx="1605709" cy="221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0" y="336825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3600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3600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3600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…? </a:t>
            </a:r>
            <a:r>
              <a:rPr lang="cs-CZ" sz="2800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2800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do./No, I </a:t>
            </a:r>
            <a:r>
              <a:rPr lang="cs-CZ" sz="2800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sz="2800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2800" dirty="0">
              <a:ln w="18000">
                <a:solidFill>
                  <a:schemeClr val="accent3">
                    <a:lumMod val="75000"/>
                  </a:schemeClr>
                </a:solidFill>
                <a:prstDash val="solid"/>
                <a:miter lim="800000"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295175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1373357"/>
              </p:ext>
            </p:extLst>
          </p:nvPr>
        </p:nvGraphicFramePr>
        <p:xfrm>
          <a:off x="-39033" y="723157"/>
          <a:ext cx="9144000" cy="611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List" r:id="rId5" imgW="3667147" imgH="1724066" progId="Excel.Sheet.12">
                  <p:embed/>
                </p:oleObj>
              </mc:Choice>
              <mc:Fallback>
                <p:oleObj name="List" r:id="rId5" imgW="3667147" imgH="1724066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-39033" y="723157"/>
                        <a:ext cx="9144000" cy="6115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2531" y="15271"/>
            <a:ext cx="961002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0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0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0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…? 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</a:t>
            </a:r>
            <a:r>
              <a:rPr lang="cs-CZ" sz="2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tick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cross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</a:t>
            </a:r>
            <a:endParaRPr lang="cs-CZ" sz="2400" dirty="0">
              <a:ln w="18000">
                <a:solidFill>
                  <a:schemeClr val="accent3">
                    <a:lumMod val="5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045" y="1116033"/>
            <a:ext cx="13644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haroni" pitchFamily="2" charset="-79"/>
                <a:cs typeface="Aharoni" pitchFamily="2" charset="-79"/>
              </a:rPr>
              <a:t>Name</a:t>
            </a:r>
            <a:endParaRPr lang="cs-CZ" sz="32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2" name="Picture 2" descr="C:\Users\Admin\AppData\Local\Microsoft\Windows\Temporary Internet Files\Content.IE5\5IQUVH5A\MC9002157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773618"/>
            <a:ext cx="1368152" cy="1269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Admin\AppData\Local\Microsoft\Windows\Temporary Internet Files\Content.IE5\5IQUVH5A\MC90044178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898" y="773619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Admin\AppData\Local\Microsoft\Windows\Temporary Internet Files\Content.IE5\KMNT65P1\MC90044175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773620"/>
            <a:ext cx="1344478" cy="134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Admin\AppData\Local\Microsoft\Windows\Temporary Internet Files\Content.IE5\KMNT65P1\MC900436911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794325"/>
            <a:ext cx="1228190" cy="1228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Admin\AppData\Local\Microsoft\Windows\Temporary Internet Files\Content.IE5\ORKAF4GN\MC90019351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829360"/>
            <a:ext cx="864096" cy="119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4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33375"/>
            <a:ext cx="8353425" cy="1266825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Lucy </a:t>
            </a:r>
            <a:r>
              <a:rPr lang="cs-CZ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likes</a:t>
            </a:r>
            <a:r>
              <a:rPr lang="cs-CZ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 </a:t>
            </a:r>
            <a:r>
              <a:rPr lang="cs-CZ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apples</a:t>
            </a:r>
            <a:r>
              <a:rPr lang="cs-CZ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.</a:t>
            </a:r>
            <a:br>
              <a:rPr lang="cs-CZ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</a:br>
            <a:r>
              <a:rPr lang="cs-CZ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Tom </a:t>
            </a:r>
            <a:r>
              <a:rPr lang="cs-CZ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doesn´t</a:t>
            </a:r>
            <a:r>
              <a:rPr lang="cs-CZ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 </a:t>
            </a:r>
            <a:r>
              <a:rPr lang="cs-CZ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like</a:t>
            </a:r>
            <a:r>
              <a:rPr lang="cs-CZ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 </a:t>
            </a:r>
            <a:r>
              <a:rPr lang="cs-CZ" b="1" dirty="0" err="1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milk</a:t>
            </a:r>
            <a:r>
              <a:rPr lang="cs-CZ" b="1" dirty="0" smtClean="0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haroni" pitchFamily="2" charset="-79"/>
              </a:rPr>
              <a:t>.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026" name="Picture 2" descr="C:\Users\Admin\AppData\Local\Microsoft\Windows\Temporary Internet Files\Content.IE5\5IQUVH5A\MC9002157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98" y="2459798"/>
            <a:ext cx="1051937" cy="97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5IQUVH5A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49" y="3816282"/>
            <a:ext cx="1265662" cy="126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KMNT65P1\MC90044175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1437" y="2960011"/>
            <a:ext cx="1343210" cy="1343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KMNT65P1\MC90043691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11" y="5397363"/>
            <a:ext cx="1300198" cy="130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YI1GQSEL\MC90044178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0914" y="713466"/>
            <a:ext cx="1212393" cy="121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ORKAF4GN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926" y="4705740"/>
            <a:ext cx="946231" cy="130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668935"/>
            <a:ext cx="5040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.)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1856902" y="2722501"/>
            <a:ext cx="6046848" cy="3453224"/>
            <a:chOff x="1856902" y="2275132"/>
            <a:chExt cx="6046848" cy="3453224"/>
          </a:xfrm>
        </p:grpSpPr>
        <p:sp>
          <p:nvSpPr>
            <p:cNvPr id="6" name="TextovéPole 5"/>
            <p:cNvSpPr txBox="1"/>
            <p:nvPr/>
          </p:nvSpPr>
          <p:spPr>
            <a:xfrm>
              <a:off x="1856902" y="2891910"/>
              <a:ext cx="60468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/>
              <a:r>
                <a:rPr lang="cs-CZ" b="1" dirty="0" smtClean="0">
                  <a:solidFill>
                    <a:srgbClr val="FF0000"/>
                  </a:solidFill>
                </a:rPr>
                <a:t>-----------------------------------------------------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856902" y="2275132"/>
              <a:ext cx="60468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/>
              <a:r>
                <a:rPr lang="cs-CZ" b="1" dirty="0" smtClean="0">
                  <a:solidFill>
                    <a:schemeClr val="accent2">
                      <a:lumMod val="50000"/>
                    </a:schemeClr>
                  </a:solidFill>
                </a:rPr>
                <a:t>-----------------------------------------------------</a:t>
              </a:r>
              <a:endParaRPr lang="cs-CZ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856902" y="3508688"/>
              <a:ext cx="60468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/>
              <a:r>
                <a:rPr lang="cs-CZ" b="1" dirty="0" smtClean="0">
                  <a:solidFill>
                    <a:srgbClr val="0070C0"/>
                  </a:solidFill>
                </a:rPr>
                <a:t>-----------------------------------------------------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856902" y="4125466"/>
              <a:ext cx="60468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/>
              <a:r>
                <a:rPr lang="cs-CZ" b="1" dirty="0" smtClean="0">
                  <a:solidFill>
                    <a:srgbClr val="FFFF00"/>
                  </a:solidFill>
                </a:rPr>
                <a:t>-----------------------------------------------------</a:t>
              </a:r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856902" y="4742244"/>
              <a:ext cx="60468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/>
              <a:r>
                <a:rPr lang="cs-CZ" b="1" dirty="0" smtClean="0">
                  <a:solidFill>
                    <a:srgbClr val="FFC000"/>
                  </a:solidFill>
                </a:rPr>
                <a:t>-----------------------------------------------------</a:t>
              </a:r>
              <a:endParaRPr lang="cs-CZ" b="1" dirty="0">
                <a:solidFill>
                  <a:srgbClr val="FFC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856902" y="5359024"/>
              <a:ext cx="60468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/>
              <a:r>
                <a:rPr lang="cs-CZ" b="1" dirty="0" smtClean="0">
                  <a:solidFill>
                    <a:schemeClr val="accent2">
                      <a:lumMod val="50000"/>
                    </a:schemeClr>
                  </a:solidFill>
                </a:rPr>
                <a:t>-----------------------------------------------------</a:t>
              </a:r>
              <a:endParaRPr lang="cs-CZ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2266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7845417" cy="4216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Irena Trefilová</a:t>
            </a:r>
          </a:p>
          <a:p>
            <a:endParaRPr lang="cs-CZ" dirty="0"/>
          </a:p>
          <a:p>
            <a:r>
              <a:rPr lang="cs-CZ" dirty="0" smtClean="0"/>
              <a:t>Škola: Základní škola a mateřská škola Liběšice, okres Louny, </a:t>
            </a:r>
          </a:p>
          <a:p>
            <a:r>
              <a:rPr lang="cs-CZ" dirty="0"/>
              <a:t>p</a:t>
            </a:r>
            <a:r>
              <a:rPr lang="cs-CZ" dirty="0" smtClean="0"/>
              <a:t>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 (Klipart)</a:t>
            </a:r>
          </a:p>
          <a:p>
            <a:r>
              <a:rPr lang="cs-CZ" sz="1100" dirty="0"/>
              <a:t>c</a:t>
            </a:r>
            <a:r>
              <a:rPr lang="cs-CZ" sz="1100" dirty="0" smtClean="0"/>
              <a:t>heese</a:t>
            </a:r>
            <a:r>
              <a:rPr lang="cs-CZ" sz="1100" dirty="0" smtClean="0"/>
              <a:t>: </a:t>
            </a:r>
            <a:r>
              <a:rPr lang="cs-CZ" sz="1100" dirty="0">
                <a:hlinkClick r:id="rId2"/>
              </a:rPr>
              <a:t>http://office.microsoft.com/cs-cz/images/results.aspx?qu=s%C3%BDr&amp;ex=1#ai:MC900215775</a:t>
            </a:r>
            <a:r>
              <a:rPr lang="cs-CZ" sz="1100" dirty="0" smtClean="0">
                <a:hlinkClick r:id="rId2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carrot</a:t>
            </a:r>
            <a:r>
              <a:rPr lang="cs-CZ" sz="1100" dirty="0" smtClean="0"/>
              <a:t>: </a:t>
            </a:r>
            <a:r>
              <a:rPr lang="cs-CZ" sz="1100" dirty="0">
                <a:hlinkClick r:id="rId3"/>
              </a:rPr>
              <a:t>http://office.microsoft.com/cs-cz/images/results.aspx?qu=mrkev&amp;ex=1#ai:MC900441780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milk</a:t>
            </a:r>
            <a:r>
              <a:rPr lang="cs-CZ" sz="1100" dirty="0" smtClean="0"/>
              <a:t>: </a:t>
            </a:r>
            <a:r>
              <a:rPr lang="cs-CZ" sz="1100" dirty="0">
                <a:hlinkClick r:id="rId4"/>
              </a:rPr>
              <a:t>http://office.microsoft.com/cs-cz/images/results.aspx?qu=ml%C3%A9ko&amp;ex=1#ai:MC900441751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apple</a:t>
            </a:r>
            <a:r>
              <a:rPr lang="cs-CZ" sz="1100" dirty="0" smtClean="0"/>
              <a:t>: </a:t>
            </a:r>
            <a:r>
              <a:rPr lang="cs-CZ" sz="1100" dirty="0">
                <a:hlinkClick r:id="rId5"/>
              </a:rPr>
              <a:t>http://office.microsoft.com/cs-cz/images/results.aspx?qu=jablko&amp;ex=1#ai:MC900436911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tomato</a:t>
            </a:r>
            <a:r>
              <a:rPr lang="cs-CZ" sz="1100" dirty="0" smtClean="0"/>
              <a:t>: </a:t>
            </a:r>
            <a:r>
              <a:rPr lang="cs-CZ" sz="1100" dirty="0">
                <a:hlinkClick r:id="rId6"/>
              </a:rPr>
              <a:t>http://office.microsoft.com/cs-cz/images/results.aspx?qu=raj%C4%8De&amp;ex=1#ai:MC900441781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pear</a:t>
            </a:r>
            <a:r>
              <a:rPr lang="cs-CZ" sz="1100" dirty="0" smtClean="0"/>
              <a:t>: </a:t>
            </a:r>
            <a:r>
              <a:rPr lang="cs-CZ" sz="1100" dirty="0">
                <a:hlinkClick r:id="rId7"/>
              </a:rPr>
              <a:t>http://office.microsoft.com/cs-cz/images/results.aspx?qu=hru%C5%A1ka&amp;ex=1#ai:MC900193516</a:t>
            </a:r>
            <a:r>
              <a:rPr lang="cs-CZ" sz="1100" dirty="0" smtClean="0">
                <a:hlinkClick r:id="rId7"/>
              </a:rPr>
              <a:t>|</a:t>
            </a:r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dirty="0"/>
          </a:p>
          <a:p>
            <a:r>
              <a:rPr lang="cs-CZ" dirty="0" smtClean="0"/>
              <a:t>Vytvořeno: duben 2011, upraveno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53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70</TotalTime>
  <Words>340</Words>
  <Application>Microsoft Office PowerPoint</Application>
  <PresentationFormat>Předvádění na obrazovce (4:3)</PresentationFormat>
  <Paragraphs>72</Paragraphs>
  <Slides>7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Spring</vt:lpstr>
      <vt:lpstr>List</vt:lpstr>
      <vt:lpstr>VY_32_INOVACE_10_AJ_I like</vt:lpstr>
      <vt:lpstr>Prezentace aplikace PowerPoint</vt:lpstr>
      <vt:lpstr>Prezentace aplikace PowerPoint</vt:lpstr>
      <vt:lpstr>Prezentace aplikace PowerPoint</vt:lpstr>
      <vt:lpstr>Prezentace aplikace PowerPoint</vt:lpstr>
      <vt:lpstr>Lucy likes apples. Tom doesn´t like milk.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VY_32_INOVACE_63_I like</dc:title>
  <cp:lastModifiedBy>Admin</cp:lastModifiedBy>
  <cp:revision>14</cp:revision>
  <dcterms:modified xsi:type="dcterms:W3CDTF">2013-02-18T21:13:19Z</dcterms:modified>
</cp:coreProperties>
</file>