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9" r:id="rId3"/>
    <p:sldId id="266" r:id="rId4"/>
    <p:sldId id="268" r:id="rId5"/>
    <p:sldId id="267" r:id="rId6"/>
    <p:sldId id="25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82F"/>
    <a:srgbClr val="3947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5A974B-BE32-43C4-9FB6-46BEB78F62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AB30C-FCC3-447E-A3B7-6E4CA6EAEC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820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Slovní zásoba (a </a:t>
            </a:r>
            <a:r>
              <a:rPr lang="cs-CZ" dirty="0" err="1" smtClean="0"/>
              <a:t>town</a:t>
            </a:r>
            <a:r>
              <a:rPr lang="cs-CZ" dirty="0" smtClean="0"/>
              <a:t>, a </a:t>
            </a:r>
            <a:r>
              <a:rPr lang="cs-CZ" dirty="0" err="1" smtClean="0"/>
              <a:t>village</a:t>
            </a:r>
            <a:r>
              <a:rPr lang="cs-CZ" dirty="0" smtClean="0"/>
              <a:t>), předložk</a:t>
            </a:r>
            <a:r>
              <a:rPr lang="cs-CZ" baseline="0" dirty="0" smtClean="0"/>
              <a:t>y místa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6.jpeg"/><Relationship Id="rId7" Type="http://schemas.openxmlformats.org/officeDocument/2006/relationships/image" Target="../media/image9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7.jpeg"/><Relationship Id="rId4" Type="http://schemas.openxmlformats.org/officeDocument/2006/relationships/image" Target="../media/image4.wmf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evropsk%C3%A1+unie&amp;ex=1#ai:MP900362801|" TargetMode="External"/><Relationship Id="rId3" Type="http://schemas.openxmlformats.org/officeDocument/2006/relationships/hyperlink" Target="http://office.microsoft.com/cs-cz/images/results.aspx?qu=%C4%8Desk%C3%A1+republika&amp;ex=1#ai:MC900349423|" TargetMode="External"/><Relationship Id="rId7" Type="http://schemas.openxmlformats.org/officeDocument/2006/relationships/hyperlink" Target="http://office.microsoft.com/cs-cz/images/results.aspx?qu=evropsk%C3%A1+unie&amp;ex=1#ai:MP900362825|" TargetMode="External"/><Relationship Id="rId2" Type="http://schemas.openxmlformats.org/officeDocument/2006/relationships/hyperlink" Target="http://office.microsoft.com/cs-cz/images/results.aspx?qu=continents&amp;ex=1#ai:MC900326946|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evropsk%C3%A1+unie&amp;ex=1#ai:MP900362670|" TargetMode="External"/><Relationship Id="rId5" Type="http://schemas.openxmlformats.org/officeDocument/2006/relationships/hyperlink" Target="http://office.microsoft.com/cs-cz/images/results.aspx?qu=%C4%8Desk%C3%A1+republika&amp;ex=1#ai:MC900018782|" TargetMode="External"/><Relationship Id="rId10" Type="http://schemas.openxmlformats.org/officeDocument/2006/relationships/hyperlink" Target="http://office.microsoft.com/cs-cz/images/results.aspx?qu=vlajka+n%C4%9Bmecko&amp;ex=1#ai:MC900018790|" TargetMode="External"/><Relationship Id="rId4" Type="http://schemas.openxmlformats.org/officeDocument/2006/relationships/hyperlink" Target="http://office.microsoft.com/cs-cz/images/results.aspx?qu=prague&amp;ex=1#ai:MC900415120|" TargetMode="External"/><Relationship Id="rId9" Type="http://schemas.openxmlformats.org/officeDocument/2006/relationships/hyperlink" Target="http://office.microsoft.com/cs-cz/images/results.aspx?qu=evropsk%C3%A1+unie&amp;ex=1#ai:MP900362610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notebook\Local Settings\Temporary Internet Files\Content.IE5\T03THZB6\MC900326946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866" y="1818556"/>
            <a:ext cx="4508857" cy="427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573016"/>
            <a:ext cx="8352928" cy="1470025"/>
          </a:xfrm>
        </p:spPr>
        <p:txBody>
          <a:bodyPr>
            <a:normAutofit/>
          </a:bodyPr>
          <a:lstStyle/>
          <a:p>
            <a:r>
              <a:rPr lang="cs-CZ" sz="3600" smtClean="0">
                <a:solidFill>
                  <a:srgbClr val="FF0000"/>
                </a:solidFill>
              </a:rPr>
              <a:t>VY_32_INOVACE_11_AJ_I </a:t>
            </a:r>
            <a:r>
              <a:rPr lang="cs-CZ" sz="3600" dirty="0" smtClean="0">
                <a:solidFill>
                  <a:srgbClr val="FF0000"/>
                </a:solidFill>
              </a:rPr>
              <a:t>live in </a:t>
            </a:r>
            <a:r>
              <a:rPr lang="cs-CZ" sz="3600" dirty="0" err="1" smtClean="0">
                <a:solidFill>
                  <a:srgbClr val="FF0000"/>
                </a:solidFill>
              </a:rPr>
              <a:t>Europe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Jazyk a jazyková komunikace</a:t>
            </a:r>
          </a:p>
          <a:p>
            <a:r>
              <a:rPr lang="cs-CZ" sz="3200" dirty="0" smtClean="0"/>
              <a:t>             Anglický jazyk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397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Irena Trefilová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8159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132856"/>
            <a:ext cx="795019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Digitální učební materiál (DUM) byl vytvořen v rámci projektu  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 Peníze školám – OP Vzdělávání pro konkurenceschopnost</a:t>
            </a: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Vzdělávací oblast: anglický jazyk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Ročník: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4. a 5. ZŠ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Klíčová slova: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Europe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live,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Czech Republic, country,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Poland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Germany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</a:t>
            </a:r>
          </a:p>
          <a:p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Austria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Slovakia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DUM je určen k procvičování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slovní zásoby tématu „I live in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Europe“a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tvoření vět </a:t>
            </a:r>
            <a:endParaRPr lang="cs-CZ" b="1" dirty="0" smtClean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 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slovesem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„live“ a předložkou „in“.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369499"/>
            <a:ext cx="284238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Anotace</a:t>
            </a:r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96537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3641" y="23101"/>
            <a:ext cx="47939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4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Czech Republic</a:t>
            </a:r>
            <a:endParaRPr lang="cs-CZ" sz="4400" dirty="0">
              <a:ln w="18000">
                <a:solidFill>
                  <a:srgbClr val="FF0000"/>
                </a:solidFill>
                <a:prstDash val="solid"/>
                <a:miter lim="800000"/>
              </a:ln>
            </a:endParaRPr>
          </a:p>
        </p:txBody>
      </p:sp>
      <p:pic>
        <p:nvPicPr>
          <p:cNvPr id="3074" name="Picture 2" descr="C:\Documents and Settings\notebook\Local Settings\Temporary Internet Files\Content.IE5\4E3NUNQS\MC9000187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46412"/>
            <a:ext cx="1587352" cy="109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notebook\Local Settings\Temporary Internet Files\Content.IE5\4E3NUNQS\MC900349423[1].wmf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3" y="620688"/>
            <a:ext cx="8741039" cy="574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notebook\Local Settings\Temporary Internet Files\Content.IE5\3LP0YC6G\MC9004151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420888"/>
            <a:ext cx="1718489" cy="126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680" y="242088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FF00"/>
                </a:solidFill>
              </a:rPr>
              <a:t>Liběšice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51520" y="5591297"/>
            <a:ext cx="8280920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cs-CZ" sz="32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Where</a:t>
            </a:r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do </a:t>
            </a:r>
            <a:r>
              <a:rPr lang="cs-CZ" sz="32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you</a:t>
            </a:r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live? I live in </a:t>
            </a:r>
            <a:r>
              <a:rPr lang="cs-CZ" sz="32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Czech Republic.     I live in </a:t>
            </a:r>
            <a:r>
              <a:rPr lang="cs-CZ" sz="32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small</a:t>
            </a:r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country. I live in Liběšice.</a:t>
            </a:r>
            <a:endParaRPr lang="cs-CZ" sz="3200" dirty="0">
              <a:ln w="18000">
                <a:solidFill>
                  <a:srgbClr val="FF0000"/>
                </a:solidFill>
                <a:prstDash val="solid"/>
                <a:miter lim="800000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72248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3641" y="23101"/>
            <a:ext cx="47939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4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Czech Republic</a:t>
            </a:r>
            <a:endParaRPr lang="cs-CZ" sz="4400" dirty="0">
              <a:ln w="18000">
                <a:solidFill>
                  <a:srgbClr val="FF0000"/>
                </a:solidFill>
                <a:prstDash val="solid"/>
                <a:miter lim="800000"/>
              </a:ln>
            </a:endParaRPr>
          </a:p>
        </p:txBody>
      </p:sp>
      <p:pic>
        <p:nvPicPr>
          <p:cNvPr id="3074" name="Picture 2" descr="C:\Documents and Settings\notebook\Local Settings\Temporary Internet Files\Content.IE5\4E3NUNQS\MC9000187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46412"/>
            <a:ext cx="1587352" cy="109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notebook\Local Settings\Temporary Internet Files\Content.IE5\4E3NUNQS\MC900349423[1].wmf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3" y="620688"/>
            <a:ext cx="8741039" cy="574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notebook\Local Settings\Temporary Internet Files\Content.IE5\3LP0YC6G\MC9004151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420888"/>
            <a:ext cx="1718489" cy="126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51520" y="5591297"/>
            <a:ext cx="8280920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cs-CZ" sz="32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Where</a:t>
            </a:r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do </a:t>
            </a:r>
            <a:r>
              <a:rPr lang="cs-CZ" sz="32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you</a:t>
            </a:r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live? I live in </a:t>
            </a:r>
            <a:r>
              <a:rPr lang="cs-CZ" sz="32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Czech Republic.     I live in </a:t>
            </a:r>
            <a:r>
              <a:rPr lang="cs-CZ" sz="32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small</a:t>
            </a:r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country. I live in ___________.</a:t>
            </a:r>
            <a:endParaRPr lang="cs-CZ" sz="3200" dirty="0">
              <a:ln w="18000">
                <a:solidFill>
                  <a:srgbClr val="FF0000"/>
                </a:solidFill>
                <a:prstDash val="solid"/>
                <a:miter lim="800000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31822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notebook\Local Settings\Temporary Internet Files\Content.IE5\4E3NUNQS\MC9003269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246" y="309963"/>
            <a:ext cx="6656747" cy="631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notebook\Local Settings\Temporary Internet Files\Content.IE5\O8AV1WUZ\MP9003626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88640"/>
            <a:ext cx="1393487" cy="92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73641" y="23101"/>
            <a:ext cx="47939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Europe</a:t>
            </a:r>
            <a:endParaRPr lang="cs-CZ" sz="4400" dirty="0">
              <a:ln w="18000">
                <a:solidFill>
                  <a:srgbClr val="FF0000"/>
                </a:solidFill>
                <a:prstDash val="solid"/>
                <a:miter lim="800000"/>
              </a:ln>
            </a:endParaRPr>
          </a:p>
        </p:txBody>
      </p:sp>
      <p:pic>
        <p:nvPicPr>
          <p:cNvPr id="6" name="Picture 3" descr="C:\Documents and Settings\notebook\Local Settings\Temporary Internet Files\Content.IE5\4E3NUNQS\MC900349423[1].wmf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712" y="4221088"/>
            <a:ext cx="1054848" cy="69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notebook\Local Settings\Temporary Internet Files\Content.IE5\T03THZB6\MP90036265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103" y="4388747"/>
            <a:ext cx="268034" cy="178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notebook\Local Settings\Temporary Internet Files\Content.IE5\3LP0YC6G\MC90000101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209" y="4170046"/>
            <a:ext cx="294269" cy="18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cuments and Settings\notebook\Local Settings\Temporary Internet Files\Content.IE5\4E3NUNQS\MC90002434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81" y="4805532"/>
            <a:ext cx="323755" cy="21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Documents and Settings\notebook\Local Settings\Temporary Internet Files\Content.IE5\O8AV1WUZ\MC90000101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478" y="4678655"/>
            <a:ext cx="378464" cy="25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1957253"/>
            <a:ext cx="37793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cs-CZ" sz="36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Czech </a:t>
            </a:r>
            <a:r>
              <a:rPr lang="cs-CZ" sz="36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cs-CZ" sz="36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epublic</a:t>
            </a:r>
            <a:endParaRPr lang="cs-CZ" sz="3600" b="1" dirty="0">
              <a:ln w="1270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2962606"/>
            <a:ext cx="15093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Poland</a:t>
            </a:r>
            <a:endParaRPr lang="cs-CZ" sz="3600" b="1" dirty="0">
              <a:ln w="1270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3967959"/>
            <a:ext cx="19364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Germany</a:t>
            </a:r>
            <a:endParaRPr lang="cs-CZ" sz="3600" b="1" dirty="0">
              <a:ln w="1270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4973312"/>
            <a:ext cx="15580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Austria</a:t>
            </a:r>
            <a:endParaRPr lang="cs-CZ" sz="3600" b="1" dirty="0">
              <a:ln w="1270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9897" y="5978664"/>
            <a:ext cx="17651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Slovakia</a:t>
            </a:r>
            <a:endParaRPr lang="cs-CZ" sz="3600" b="1" dirty="0">
              <a:ln w="1270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EU,Evropa,Evropská unie,N&amp;ecaron;mecko,Vlajky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87" b="22027"/>
          <a:stretch/>
        </p:blipFill>
        <p:spPr bwMode="auto">
          <a:xfrm>
            <a:off x="4796067" y="4300797"/>
            <a:ext cx="404332" cy="23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41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980728"/>
            <a:ext cx="7986032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Autor: Mgr. Irena Trefilová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r>
              <a:rPr lang="cs-CZ" dirty="0"/>
              <a:t>Použité obrázky pocházejí z webu http://office.microsoft.com  (Klipart):</a:t>
            </a:r>
          </a:p>
          <a:p>
            <a:r>
              <a:rPr lang="cs-CZ" sz="1000" dirty="0" err="1" smtClean="0"/>
              <a:t>Europe</a:t>
            </a:r>
            <a:r>
              <a:rPr lang="cs-CZ" sz="1000" dirty="0"/>
              <a:t>: </a:t>
            </a:r>
            <a:r>
              <a:rPr lang="cs-CZ" sz="1000" dirty="0">
                <a:hlinkClick r:id="rId2"/>
              </a:rPr>
              <a:t>http://office.microsoft.com/cs-cz/images/results.aspx?qu=continents&amp;ex=1#ai:MC900326946</a:t>
            </a:r>
            <a:r>
              <a:rPr lang="cs-CZ" sz="1000" dirty="0" smtClean="0">
                <a:hlinkClick r:id="rId2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Czech </a:t>
            </a:r>
            <a:r>
              <a:rPr lang="cs-CZ" sz="1000" dirty="0" smtClean="0"/>
              <a:t>Republic:</a:t>
            </a:r>
            <a:r>
              <a:rPr lang="cs-CZ" dirty="0"/>
              <a:t> </a:t>
            </a:r>
            <a:r>
              <a:rPr lang="cs-CZ" sz="1000" dirty="0">
                <a:hlinkClick r:id="rId3"/>
              </a:rPr>
              <a:t>http://office.microsoft.com/cs-cz/images/results.aspx?qu=%C4%8Desk%C3%A1+republika&amp;ex=1#ai:MC900349423</a:t>
            </a:r>
            <a:r>
              <a:rPr lang="cs-CZ" sz="1000" dirty="0" smtClean="0">
                <a:hlinkClick r:id="rId3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Prague</a:t>
            </a:r>
            <a:r>
              <a:rPr lang="cs-CZ" sz="1000" dirty="0"/>
              <a:t>:   </a:t>
            </a:r>
            <a:r>
              <a:rPr lang="cs-CZ" sz="1000" dirty="0">
                <a:hlinkClick r:id="rId4"/>
              </a:rPr>
              <a:t>http://office.microsoft.com/cs-cz/images/results.aspx?qu=prague&amp;ex=1#ai:MC900415120</a:t>
            </a:r>
            <a:r>
              <a:rPr lang="cs-CZ" sz="1000" dirty="0" smtClean="0">
                <a:hlinkClick r:id="rId4"/>
              </a:rPr>
              <a:t>|</a:t>
            </a:r>
            <a:endParaRPr lang="cs-CZ" sz="1000" dirty="0" smtClean="0"/>
          </a:p>
          <a:p>
            <a:r>
              <a:rPr lang="cs-CZ" sz="1000" dirty="0" err="1" smtClean="0"/>
              <a:t>Flags</a:t>
            </a:r>
            <a:r>
              <a:rPr lang="cs-CZ" sz="1000" dirty="0"/>
              <a:t>: </a:t>
            </a:r>
            <a:r>
              <a:rPr lang="cs-CZ" sz="1000" dirty="0">
                <a:hlinkClick r:id="rId5"/>
              </a:rPr>
              <a:t>http://office.microsoft.com/cs-cz/images/results.aspx?qu=%C4%8Desk%C3%A1+republika&amp;ex=1#ai:MC900018782</a:t>
            </a:r>
            <a:r>
              <a:rPr lang="cs-CZ" sz="1000" dirty="0" smtClean="0">
                <a:hlinkClick r:id="rId5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            </a:t>
            </a:r>
            <a:r>
              <a:rPr lang="cs-CZ" sz="1000" dirty="0">
                <a:hlinkClick r:id="rId6"/>
              </a:rPr>
              <a:t>http://office.microsoft.com/cs-cz/images/results.aspx?qu=evropsk%C3%A1+unie&amp;ex=1#ai:MP900362670</a:t>
            </a:r>
            <a:r>
              <a:rPr lang="cs-CZ" sz="1000" dirty="0" smtClean="0">
                <a:hlinkClick r:id="rId6"/>
              </a:rPr>
              <a:t>|</a:t>
            </a:r>
            <a:endParaRPr lang="cs-CZ" sz="1000" dirty="0" smtClean="0"/>
          </a:p>
          <a:p>
            <a:r>
              <a:rPr lang="cs-CZ" sz="1000" dirty="0"/>
              <a:t>            </a:t>
            </a:r>
            <a:r>
              <a:rPr lang="cs-CZ" sz="1000" dirty="0">
                <a:hlinkClick r:id="rId7"/>
              </a:rPr>
              <a:t>http://office.microsoft.com/cs-cz/images/results.aspx?qu=evropsk%C3%A1+unie&amp;ex=1#ai:MP900362825</a:t>
            </a:r>
            <a:r>
              <a:rPr lang="cs-CZ" sz="1000" dirty="0" smtClean="0">
                <a:hlinkClick r:id="rId7"/>
              </a:rPr>
              <a:t>|</a:t>
            </a:r>
            <a:endParaRPr lang="cs-CZ" sz="1000" dirty="0" smtClean="0"/>
          </a:p>
          <a:p>
            <a:r>
              <a:rPr lang="cs-CZ" sz="1000" dirty="0"/>
              <a:t> </a:t>
            </a:r>
            <a:r>
              <a:rPr lang="cs-CZ" sz="1000" dirty="0"/>
              <a:t>           </a:t>
            </a:r>
            <a:r>
              <a:rPr lang="cs-CZ" sz="1000" dirty="0">
                <a:hlinkClick r:id="rId8"/>
              </a:rPr>
              <a:t>http://office.microsoft.com/cs-cz/images/results.aspx?qu=evropsk%C3%A1+unie&amp;ex=1#ai:MP900362801</a:t>
            </a:r>
            <a:r>
              <a:rPr lang="cs-CZ" sz="1000" dirty="0" smtClean="0">
                <a:hlinkClick r:id="rId8"/>
              </a:rPr>
              <a:t>|</a:t>
            </a:r>
            <a:endParaRPr lang="cs-CZ" sz="1000" dirty="0" smtClean="0"/>
          </a:p>
          <a:p>
            <a:r>
              <a:rPr lang="cs-CZ" sz="1000" dirty="0"/>
              <a:t> </a:t>
            </a:r>
            <a:r>
              <a:rPr lang="cs-CZ" sz="1000" dirty="0"/>
              <a:t>           </a:t>
            </a:r>
            <a:r>
              <a:rPr lang="cs-CZ" sz="1000" dirty="0">
                <a:hlinkClick r:id="rId9"/>
              </a:rPr>
              <a:t>http://office.microsoft.com/cs-cz/images/results.aspx?qu=evropsk%C3%A1+unie&amp;ex=1#ai:MP900362610</a:t>
            </a:r>
            <a:r>
              <a:rPr lang="cs-CZ" sz="1000" dirty="0" smtClean="0">
                <a:hlinkClick r:id="rId9"/>
              </a:rPr>
              <a:t>|</a:t>
            </a:r>
            <a:endParaRPr lang="cs-CZ" sz="1000" dirty="0" smtClean="0"/>
          </a:p>
          <a:p>
            <a:r>
              <a:rPr lang="cs-CZ" sz="1000" dirty="0"/>
              <a:t> </a:t>
            </a:r>
            <a:r>
              <a:rPr lang="cs-CZ" sz="1000" dirty="0"/>
              <a:t>           </a:t>
            </a:r>
            <a:r>
              <a:rPr lang="cs-CZ" sz="1000" dirty="0">
                <a:hlinkClick r:id="rId10"/>
              </a:rPr>
              <a:t>http://office.microsoft.com/cs-cz/images/results.aspx?qu=vlajka+n%C4%9Bmecko&amp;ex=1#ai:MC900018790</a:t>
            </a:r>
            <a:r>
              <a:rPr lang="cs-CZ" sz="1000" dirty="0" smtClean="0">
                <a:hlinkClick r:id="rId10"/>
              </a:rPr>
              <a:t>|</a:t>
            </a:r>
            <a:endParaRPr lang="cs-CZ" sz="1000" dirty="0" smtClean="0"/>
          </a:p>
          <a:p>
            <a:endParaRPr lang="cs-CZ" sz="1000" dirty="0" smtClean="0"/>
          </a:p>
          <a:p>
            <a:endParaRPr lang="cs-CZ" dirty="0"/>
          </a:p>
          <a:p>
            <a:r>
              <a:rPr lang="cs-CZ" dirty="0" smtClean="0"/>
              <a:t>Vytvořeno</a:t>
            </a:r>
            <a:r>
              <a:rPr lang="cs-CZ" dirty="0"/>
              <a:t>:  2011, upraveno </a:t>
            </a:r>
            <a:r>
              <a:rPr lang="cs-CZ" dirty="0" smtClean="0"/>
              <a:t>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623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264</Words>
  <Application>Microsoft Office PowerPoint</Application>
  <PresentationFormat>Předvádění na obrazovce (4:3)</PresentationFormat>
  <Paragraphs>46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VY_32_INOVACE_11_AJ_I live in Europe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VY_32_INOVACE_AA_I live in Europe</dc:title>
  <cp:lastModifiedBy>Admin</cp:lastModifiedBy>
  <cp:revision>33</cp:revision>
  <dcterms:modified xsi:type="dcterms:W3CDTF">2013-02-18T21:29:33Z</dcterms:modified>
</cp:coreProperties>
</file>