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63" r:id="rId3"/>
    <p:sldId id="258" r:id="rId4"/>
    <p:sldId id="259" r:id="rId5"/>
    <p:sldId id="260" r:id="rId6"/>
    <p:sldId id="261" r:id="rId7"/>
    <p:sldId id="262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NÁZEV:VY_32_INOVACE_08: Vlastivěda 5.ročník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 Malíková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Vodstvo Evropy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F51CD4E-875A-4930-BCDC-2AA435C41EA9}" type="presOf" srcId="{4C35D32F-0EAB-4CD7-82EE-45574DC2A586}" destId="{890E4F0B-2866-4A3F-A3C7-2A14B1797930}" srcOrd="1" destOrd="0" presId="urn:microsoft.com/office/officeart/2005/8/layout/target3"/>
    <dgm:cxn modelId="{A6C7DA46-EFB0-4199-A060-204B68C4FA23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AF1A90C-7F96-4FFF-AF92-D3B46B68C0F1}" type="presOf" srcId="{D8197B8C-B260-4A16-BDF4-0947B075E274}" destId="{25B08C86-7E15-44DC-BE7F-FFB55DD49D12}" srcOrd="0" destOrd="0" presId="urn:microsoft.com/office/officeart/2005/8/layout/target3"/>
    <dgm:cxn modelId="{DC5A1017-6184-4B67-88FA-5E6EC8F89C81}" type="presOf" srcId="{D1D4F407-5343-4D3F-B5B9-D407B03CAEB4}" destId="{AED2198E-93D5-4001-81B4-73124B309672}" srcOrd="1" destOrd="0" presId="urn:microsoft.com/office/officeart/2005/8/layout/target3"/>
    <dgm:cxn modelId="{BA7E9F98-5CEA-40EC-9525-C06FDF092729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CFF6E47-2990-47FD-9110-16DDCC1735E4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C892060-F60D-4312-B1B1-9C9C03C2FC4D}" type="presOf" srcId="{757F3AB3-0718-4624-B441-E567A8F0AB56}" destId="{333A1088-737F-45CB-B68E-254E46348037}" srcOrd="0" destOrd="0" presId="urn:microsoft.com/office/officeart/2005/8/layout/target3"/>
    <dgm:cxn modelId="{631715FA-28BE-4D33-903B-7AF4A3A57233}" type="presOf" srcId="{B651F6E3-6281-48DB-9319-2AEAFDAE7572}" destId="{619D679B-A015-4ECF-8348-D1034C574F40}" srcOrd="0" destOrd="0" presId="urn:microsoft.com/office/officeart/2005/8/layout/target3"/>
    <dgm:cxn modelId="{A94666E2-F2EC-4A3A-9B55-BB6347BC1326}" type="presOf" srcId="{4C35D32F-0EAB-4CD7-82EE-45574DC2A586}" destId="{8BEBB6EC-1DAA-4CAC-8A25-BC0FCBD5DBD5}" srcOrd="0" destOrd="0" presId="urn:microsoft.com/office/officeart/2005/8/layout/target3"/>
    <dgm:cxn modelId="{06C8749C-C011-46D3-90DD-2F0086937A37}" type="presOf" srcId="{D1D4F407-5343-4D3F-B5B9-D407B03CAEB4}" destId="{D005CE8C-CC26-4C3E-AC11-E15060ECD759}" srcOrd="0" destOrd="0" presId="urn:microsoft.com/office/officeart/2005/8/layout/target3"/>
    <dgm:cxn modelId="{C94F17D0-0D1C-48F8-A214-5B91E7209537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6B00981-4728-47B0-98CC-ECFD763233FC}" type="presParOf" srcId="{333A1088-737F-45CB-B68E-254E46348037}" destId="{F5ABB229-8D3B-4694-996A-96F23CF14429}" srcOrd="0" destOrd="0" presId="urn:microsoft.com/office/officeart/2005/8/layout/target3"/>
    <dgm:cxn modelId="{43B83E1F-B395-4D25-8252-7CB6E5C99253}" type="presParOf" srcId="{333A1088-737F-45CB-B68E-254E46348037}" destId="{F41139FD-01EE-4571-8B17-4FB00FC51163}" srcOrd="1" destOrd="0" presId="urn:microsoft.com/office/officeart/2005/8/layout/target3"/>
    <dgm:cxn modelId="{16BDC302-8DE4-4D90-A820-138B7A1150A4}" type="presParOf" srcId="{333A1088-737F-45CB-B68E-254E46348037}" destId="{D005CE8C-CC26-4C3E-AC11-E15060ECD759}" srcOrd="2" destOrd="0" presId="urn:microsoft.com/office/officeart/2005/8/layout/target3"/>
    <dgm:cxn modelId="{0CEBBD9E-3B27-4F5D-AA7D-5DC43099F9F5}" type="presParOf" srcId="{333A1088-737F-45CB-B68E-254E46348037}" destId="{2C702D82-9B77-49B7-9568-BB8EB47C3372}" srcOrd="3" destOrd="0" presId="urn:microsoft.com/office/officeart/2005/8/layout/target3"/>
    <dgm:cxn modelId="{836A8BA6-16E2-432C-8474-B1E3009516ED}" type="presParOf" srcId="{333A1088-737F-45CB-B68E-254E46348037}" destId="{A52A0455-90FF-4808-ABD0-F02540D31D5A}" srcOrd="4" destOrd="0" presId="urn:microsoft.com/office/officeart/2005/8/layout/target3"/>
    <dgm:cxn modelId="{F08EF647-A949-4545-B464-F11EF90CD948}" type="presParOf" srcId="{333A1088-737F-45CB-B68E-254E46348037}" destId="{6140AFEC-043D-4C43-A2F9-D0F5331DF3A3}" srcOrd="5" destOrd="0" presId="urn:microsoft.com/office/officeart/2005/8/layout/target3"/>
    <dgm:cxn modelId="{C1AAD748-CFFD-499F-95DC-CFE669C8B086}" type="presParOf" srcId="{333A1088-737F-45CB-B68E-254E46348037}" destId="{9358AC05-5D7D-4327-9F80-1AD486AEA664}" srcOrd="6" destOrd="0" presId="urn:microsoft.com/office/officeart/2005/8/layout/target3"/>
    <dgm:cxn modelId="{3875B15C-4B61-47FE-A9E6-9EA8C1EFE310}" type="presParOf" srcId="{333A1088-737F-45CB-B68E-254E46348037}" destId="{313FC574-E1CD-4FB4-B054-0B805CE0447D}" srcOrd="7" destOrd="0" presId="urn:microsoft.com/office/officeart/2005/8/layout/target3"/>
    <dgm:cxn modelId="{4C52327B-CAD6-4ACB-B59D-D8B5B945C28D}" type="presParOf" srcId="{333A1088-737F-45CB-B68E-254E46348037}" destId="{619D679B-A015-4ECF-8348-D1034C574F40}" srcOrd="8" destOrd="0" presId="urn:microsoft.com/office/officeart/2005/8/layout/target3"/>
    <dgm:cxn modelId="{92E38AC9-C873-4F7B-9286-651F40C2EDCC}" type="presParOf" srcId="{333A1088-737F-45CB-B68E-254E46348037}" destId="{322283A8-4A27-4CDA-BAE3-F381106A9174}" srcOrd="9" destOrd="0" presId="urn:microsoft.com/office/officeart/2005/8/layout/target3"/>
    <dgm:cxn modelId="{FEEDF4B3-8811-421E-86DF-20DA8178CFE9}" type="presParOf" srcId="{333A1088-737F-45CB-B68E-254E46348037}" destId="{FFC9F71D-1B4F-4AD9-A4A6-86ADEFC8AF5C}" srcOrd="10" destOrd="0" presId="urn:microsoft.com/office/officeart/2005/8/layout/target3"/>
    <dgm:cxn modelId="{7B274B12-4188-40DA-97DF-DE2561E1CED3}" type="presParOf" srcId="{333A1088-737F-45CB-B68E-254E46348037}" destId="{25B08C86-7E15-44DC-BE7F-FFB55DD49D12}" srcOrd="11" destOrd="0" presId="urn:microsoft.com/office/officeart/2005/8/layout/target3"/>
    <dgm:cxn modelId="{68CCC823-E90B-4D95-9758-ACB5FFA44ABE}" type="presParOf" srcId="{333A1088-737F-45CB-B68E-254E46348037}" destId="{76644BE8-9D7C-4C09-B250-3D10AF48CBB7}" srcOrd="12" destOrd="0" presId="urn:microsoft.com/office/officeart/2005/8/layout/target3"/>
    <dgm:cxn modelId="{D24879A9-A47E-4280-B527-CBB5B08A1C91}" type="presParOf" srcId="{333A1088-737F-45CB-B68E-254E46348037}" destId="{EE85B701-7295-41C0-BA7A-34D3756A2AE6}" srcOrd="13" destOrd="0" presId="urn:microsoft.com/office/officeart/2005/8/layout/target3"/>
    <dgm:cxn modelId="{6D32EEE9-69D1-41AA-90C9-64B708015AD2}" type="presParOf" srcId="{333A1088-737F-45CB-B68E-254E46348037}" destId="{8BEBB6EC-1DAA-4CAC-8A25-BC0FCBD5DBD5}" srcOrd="14" destOrd="0" presId="urn:microsoft.com/office/officeart/2005/8/layout/target3"/>
    <dgm:cxn modelId="{D958351F-D711-4465-A12F-155A2A0BE0E9}" type="presParOf" srcId="{333A1088-737F-45CB-B68E-254E46348037}" destId="{AED2198E-93D5-4001-81B4-73124B309672}" srcOrd="15" destOrd="0" presId="urn:microsoft.com/office/officeart/2005/8/layout/target3"/>
    <dgm:cxn modelId="{9BFE0D91-D9DE-482D-9163-C8B3B4349509}" type="presParOf" srcId="{333A1088-737F-45CB-B68E-254E46348037}" destId="{2BE915AB-18AA-4053-B92C-3BFC9ED204BB}" srcOrd="16" destOrd="0" presId="urn:microsoft.com/office/officeart/2005/8/layout/target3"/>
    <dgm:cxn modelId="{DD10A5CA-AB5F-4F98-B0B3-3C4D19FBFD3C}" type="presParOf" srcId="{333A1088-737F-45CB-B68E-254E46348037}" destId="{6BB5E863-4638-4E1D-BFDE-399D028AC4ED}" srcOrd="17" destOrd="0" presId="urn:microsoft.com/office/officeart/2005/8/layout/target3"/>
    <dgm:cxn modelId="{477C19C7-45FF-4044-B1DD-4F73C2288870}" type="presParOf" srcId="{333A1088-737F-45CB-B68E-254E46348037}" destId="{5A5FFA88-C948-4069-8E93-59FA12366E83}" srcOrd="18" destOrd="0" presId="urn:microsoft.com/office/officeart/2005/8/layout/target3"/>
    <dgm:cxn modelId="{A6EB9408-5780-4D78-AED5-E07BA691787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Alena  Malíková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NÁZEV:VY_32_INOVACE_08: Vlastivěda 5.ročník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Vodstvo Evropy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5C6297-DF48-43B4-A9A2-3EEBB84622BA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184E92-0605-44B2-AD88-06F4C004D1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24012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Zdroj</a:t>
            </a:r>
            <a:r>
              <a:rPr lang="en-US" dirty="0" smtClean="0"/>
              <a:t>:[3]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184E92-0605-44B2-AD88-06F4C004D113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Zdroj</a:t>
            </a:r>
            <a:r>
              <a:rPr lang="en-US" dirty="0" smtClean="0"/>
              <a:t>:[1],[2]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184E92-0605-44B2-AD88-06F4C004D113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Zdroj</a:t>
            </a:r>
            <a:r>
              <a:rPr lang="en-US" dirty="0" smtClean="0"/>
              <a:t>:[2]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184E92-0605-44B2-AD88-06F4C004D113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7B89F7A-880B-41E1-B66C-FDA74908CFC3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83F0A47C-3377-4403-B2C3-E64F9501AD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B89F7A-880B-41E1-B66C-FDA74908CFC3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F0A47C-3377-4403-B2C3-E64F9501AD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7B89F7A-880B-41E1-B66C-FDA74908CFC3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83F0A47C-3377-4403-B2C3-E64F9501AD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B89F7A-880B-41E1-B66C-FDA74908CFC3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F0A47C-3377-4403-B2C3-E64F9501AD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B89F7A-880B-41E1-B66C-FDA74908CFC3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F0A47C-3377-4403-B2C3-E64F9501AD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B89F7A-880B-41E1-B66C-FDA74908CFC3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F0A47C-3377-4403-B2C3-E64F9501AD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7B89F7A-880B-41E1-B66C-FDA74908CFC3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F0A47C-3377-4403-B2C3-E64F9501AD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B89F7A-880B-41E1-B66C-FDA74908CFC3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F0A47C-3377-4403-B2C3-E64F9501AD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B89F7A-880B-41E1-B66C-FDA74908CFC3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F0A47C-3377-4403-B2C3-E64F9501AD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B89F7A-880B-41E1-B66C-FDA74908CFC3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F0A47C-3377-4403-B2C3-E64F9501AD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17B89F7A-880B-41E1-B66C-FDA74908CFC3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3F0A47C-3377-4403-B2C3-E64F9501AD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7B89F7A-880B-41E1-B66C-FDA74908CFC3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83F0A47C-3377-4403-B2C3-E64F9501ADA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5977331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rozšíření znalostí o vodstvu Evropy, zejména o Severním ledovém oceánu a </a:t>
            </a:r>
            <a:r>
              <a:rPr lang="cs-CZ" smtClean="0"/>
              <a:t>Atlantském oceánu.</a:t>
            </a:r>
            <a:endParaRPr lang="cs-CZ" dirty="0" smtClean="0"/>
          </a:p>
          <a:p>
            <a:r>
              <a:rPr lang="cs-CZ" dirty="0" smtClean="0"/>
              <a:t>Žáci pracují do školního sešitu a ústně.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dirty="0" smtClean="0"/>
              <a:t>SEVERNÍ LEDOVÝ OCEÁN: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Rozkládá se </a:t>
            </a:r>
            <a:r>
              <a:rPr lang="cs-CZ" dirty="0" smtClean="0">
                <a:solidFill>
                  <a:srgbClr val="00B0F0"/>
                </a:solidFill>
              </a:rPr>
              <a:t>kolem severního zemského pólu</a:t>
            </a:r>
            <a:r>
              <a:rPr lang="cs-CZ" dirty="0" smtClean="0"/>
              <a:t>, průměrná hloubka je 1328 m. Nejhlubší místo 5449 m. Hladinu Severního ledového oceánu pokrývá větší část roku </a:t>
            </a:r>
            <a:r>
              <a:rPr lang="cs-CZ" dirty="0" smtClean="0">
                <a:solidFill>
                  <a:srgbClr val="00B0F0"/>
                </a:solidFill>
              </a:rPr>
              <a:t>silná vrstva ledu</a:t>
            </a:r>
            <a:r>
              <a:rPr lang="cs-CZ" dirty="0" smtClean="0"/>
              <a:t>, takže se po většině jeho plochy mohou v této době plavit pouze těžké </a:t>
            </a:r>
            <a:r>
              <a:rPr lang="cs-CZ" dirty="0" smtClean="0">
                <a:solidFill>
                  <a:srgbClr val="00B050"/>
                </a:solidFill>
              </a:rPr>
              <a:t>ledoborce </a:t>
            </a:r>
            <a:r>
              <a:rPr lang="cs-CZ" dirty="0" smtClean="0"/>
              <a:t>(a někde ani ty ne) či lodě plující v jejich stopách. Tento mořský led vzniká ze zamrzlé mořské vody.</a:t>
            </a:r>
          </a:p>
          <a:p>
            <a:r>
              <a:rPr lang="cs-CZ" dirty="0" smtClean="0"/>
              <a:t>V současně době </a:t>
            </a:r>
            <a:r>
              <a:rPr lang="cs-CZ" dirty="0" smtClean="0">
                <a:solidFill>
                  <a:srgbClr val="7030A0"/>
                </a:solidFill>
              </a:rPr>
              <a:t>tloušťka i plocha polárního zalednění rychle klesá</a:t>
            </a:r>
            <a:r>
              <a:rPr lang="cs-CZ" dirty="0" smtClean="0"/>
              <a:t>.</a:t>
            </a:r>
          </a:p>
          <a:p>
            <a:r>
              <a:rPr lang="cs-CZ" dirty="0" smtClean="0"/>
              <a:t>Původně se mělo za to, že Arktida je kontinent, v roce 1958 ale americká atomová ponorka </a:t>
            </a:r>
            <a:r>
              <a:rPr lang="cs-CZ" i="1" dirty="0" smtClean="0">
                <a:solidFill>
                  <a:srgbClr val="FF0000"/>
                </a:solidFill>
              </a:rPr>
              <a:t>USS Nautilus </a:t>
            </a:r>
            <a:r>
              <a:rPr lang="cs-CZ" dirty="0" smtClean="0">
                <a:solidFill>
                  <a:srgbClr val="00B0F0"/>
                </a:solidFill>
              </a:rPr>
              <a:t>podplula severní pól </a:t>
            </a:r>
            <a:r>
              <a:rPr lang="cs-CZ" dirty="0" smtClean="0"/>
              <a:t>a zjistila, že žádný kontinent Arktida neexistuje a že je to pouze </a:t>
            </a:r>
            <a:r>
              <a:rPr lang="cs-CZ" dirty="0" smtClean="0">
                <a:solidFill>
                  <a:srgbClr val="0070C0"/>
                </a:solidFill>
              </a:rPr>
              <a:t>trvale zamrzlá hladina Severního ledového oceánu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Atlantský OCEÁN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Atlantský oceán</a:t>
            </a:r>
            <a:r>
              <a:rPr lang="cs-CZ" dirty="0" smtClean="0">
                <a:solidFill>
                  <a:srgbClr val="00B0F0"/>
                </a:solidFill>
              </a:rPr>
              <a:t> nebo </a:t>
            </a:r>
            <a:r>
              <a:rPr lang="cs-CZ" b="1" dirty="0" smtClean="0">
                <a:solidFill>
                  <a:srgbClr val="00B0F0"/>
                </a:solidFill>
              </a:rPr>
              <a:t>Atlantický oceán</a:t>
            </a:r>
            <a:r>
              <a:rPr lang="cs-CZ" dirty="0" smtClean="0"/>
              <a:t>, je vodní plocha mezi Afrikou, Evropou, a Amerikou, na jihu sahá až po Antarktidu.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Golfský proud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je silný, teplý a poměrně rychlý mořský proud Atlantského oceánu. Vzniká v </a:t>
            </a:r>
            <a:r>
              <a:rPr lang="cs-CZ" dirty="0" smtClean="0">
                <a:solidFill>
                  <a:srgbClr val="00B050"/>
                </a:solidFill>
              </a:rPr>
              <a:t>Mexickém zálivu</a:t>
            </a:r>
            <a:r>
              <a:rPr lang="cs-CZ" dirty="0" smtClean="0"/>
              <a:t>. Pokračuje Floridským průlivem, sleduje pobřeží Severní Ameriky k ostrovu Newfoundland, kde se odchyluje od pevniny a pak přechází přes Atlantský oceán. Severní proud míří k severní Evropě a jižní se obrací k západnímu pobřeží Afriky.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golfský proud.jpg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-315309" y="0"/>
            <a:ext cx="9459309" cy="6858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Kolik oceánů omývá břehy Evropy.</a:t>
            </a:r>
          </a:p>
          <a:p>
            <a:r>
              <a:rPr lang="cs-CZ" dirty="0" smtClean="0"/>
              <a:t>2) Co je Golfský proud a kterým oceánem se 	šíří.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Severní ledový oceán a Atlantský oceán.</a:t>
            </a:r>
          </a:p>
          <a:p>
            <a:r>
              <a:rPr lang="cs-CZ" dirty="0" smtClean="0"/>
              <a:t>2) Je to proud, který otepluje Atlantský oceán a tím ovlivňuje podnebí Evropy. Vzniká v Mexickém zálivu.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/>
              <a:t>Veškerý text je vytvořen </a:t>
            </a:r>
            <a:r>
              <a:rPr lang="cs-CZ" smtClean="0"/>
              <a:t>autorem </a:t>
            </a:r>
            <a:r>
              <a:rPr lang="cs-CZ" smtClean="0"/>
              <a:t>materiálu 30.10.2011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lastní zpracování</a:t>
            </a:r>
          </a:p>
          <a:p>
            <a:r>
              <a:rPr lang="en-US" dirty="0" smtClean="0"/>
              <a:t>[1]</a:t>
            </a:r>
            <a:r>
              <a:rPr lang="cs-CZ" dirty="0" smtClean="0"/>
              <a:t>Atlantský oceán. </a:t>
            </a:r>
            <a:r>
              <a:rPr lang="cs-CZ" dirty="0"/>
              <a:t>In: </a:t>
            </a:r>
            <a:r>
              <a:rPr lang="cs-CZ" dirty="0" err="1"/>
              <a:t>Wikipedia</a:t>
            </a:r>
            <a:r>
              <a:rPr lang="cs-CZ" dirty="0"/>
              <a:t>: </a:t>
            </a:r>
            <a:r>
              <a:rPr lang="cs-CZ" dirty="0" err="1"/>
              <a:t>the</a:t>
            </a:r>
            <a:r>
              <a:rPr lang="cs-CZ" dirty="0"/>
              <a:t> free </a:t>
            </a:r>
            <a:r>
              <a:rPr lang="cs-CZ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</a:t>
            </a:r>
            <a:r>
              <a:rPr lang="cs-CZ" dirty="0" smtClean="0"/>
              <a:t>2001-2011, 25.10.2011 </a:t>
            </a:r>
            <a:r>
              <a:rPr lang="cs-CZ" dirty="0"/>
              <a:t>[cit. </a:t>
            </a:r>
            <a:r>
              <a:rPr lang="cs-CZ" dirty="0" smtClean="0"/>
              <a:t>2011-10-30]. </a:t>
            </a:r>
            <a:r>
              <a:rPr lang="cs-CZ" dirty="0"/>
              <a:t>Dostupné z: http://</a:t>
            </a:r>
            <a:r>
              <a:rPr lang="cs-CZ" dirty="0" smtClean="0"/>
              <a:t>cs.wikipedia.org/wiki/Atlantsk%C3%BD_oce%C3%A1n</a:t>
            </a:r>
          </a:p>
          <a:p>
            <a:r>
              <a:rPr lang="en-US" dirty="0" smtClean="0"/>
              <a:t>[2]</a:t>
            </a:r>
            <a:r>
              <a:rPr lang="cs-CZ" dirty="0" smtClean="0"/>
              <a:t>Golfský proud. </a:t>
            </a:r>
            <a:r>
              <a:rPr lang="cs-CZ" dirty="0"/>
              <a:t>In: </a:t>
            </a:r>
            <a:r>
              <a:rPr lang="cs-CZ" dirty="0" err="1"/>
              <a:t>Wikipedia</a:t>
            </a:r>
            <a:r>
              <a:rPr lang="cs-CZ" dirty="0"/>
              <a:t>: </a:t>
            </a:r>
            <a:r>
              <a:rPr lang="cs-CZ" dirty="0" err="1"/>
              <a:t>the</a:t>
            </a:r>
            <a:r>
              <a:rPr lang="cs-CZ" dirty="0"/>
              <a:t> free </a:t>
            </a:r>
            <a:r>
              <a:rPr lang="cs-CZ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</a:t>
            </a:r>
            <a:r>
              <a:rPr lang="cs-CZ" dirty="0" smtClean="0"/>
              <a:t>2001-2011, 21.10.2011 </a:t>
            </a:r>
            <a:r>
              <a:rPr lang="cs-CZ" dirty="0"/>
              <a:t>[cit. </a:t>
            </a:r>
            <a:r>
              <a:rPr lang="cs-CZ" dirty="0" smtClean="0"/>
              <a:t>2011-10-30]. </a:t>
            </a:r>
            <a:r>
              <a:rPr lang="cs-CZ" dirty="0"/>
              <a:t>Dostupné z: http://</a:t>
            </a:r>
            <a:r>
              <a:rPr lang="cs-CZ" dirty="0" smtClean="0"/>
              <a:t>cs.wikipedia.org/wiki/Golfsk%C3%BD_proud</a:t>
            </a:r>
            <a:endParaRPr lang="cs-CZ" dirty="0"/>
          </a:p>
          <a:p>
            <a:r>
              <a:rPr lang="en-US" dirty="0" smtClean="0"/>
              <a:t>[3]</a:t>
            </a:r>
            <a:r>
              <a:rPr lang="cs-CZ" dirty="0" smtClean="0"/>
              <a:t>Severní ledový oceán. </a:t>
            </a:r>
            <a:r>
              <a:rPr lang="cs-CZ" dirty="0"/>
              <a:t>In: </a:t>
            </a:r>
            <a:r>
              <a:rPr lang="cs-CZ" dirty="0" err="1"/>
              <a:t>Wikipedia</a:t>
            </a:r>
            <a:r>
              <a:rPr lang="cs-CZ" dirty="0"/>
              <a:t>: </a:t>
            </a:r>
            <a:r>
              <a:rPr lang="cs-CZ" dirty="0" err="1"/>
              <a:t>the</a:t>
            </a:r>
            <a:r>
              <a:rPr lang="cs-CZ" dirty="0"/>
              <a:t> free </a:t>
            </a:r>
            <a:r>
              <a:rPr lang="cs-CZ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</a:t>
            </a:r>
            <a:r>
              <a:rPr lang="cs-CZ" dirty="0" smtClean="0"/>
              <a:t>2001-2011, 28.10.2011 </a:t>
            </a:r>
            <a:r>
              <a:rPr lang="cs-CZ" dirty="0"/>
              <a:t>[cit. </a:t>
            </a:r>
            <a:r>
              <a:rPr lang="cs-CZ" dirty="0" smtClean="0"/>
              <a:t>2011-10-30]. </a:t>
            </a:r>
            <a:r>
              <a:rPr lang="cs-CZ" dirty="0"/>
              <a:t>Dostupné z:http://</a:t>
            </a:r>
            <a:r>
              <a:rPr lang="cs-CZ" dirty="0" smtClean="0"/>
              <a:t>cs.wikipedia.org/wiki/Severn%C3%AD_ledov%C3%BD_oce%C3%A1n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9677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Děkuji za pozornost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Nashledanou</a:t>
            </a:r>
            <a:r>
              <a:rPr lang="cs-CZ" dirty="0" smtClean="0"/>
              <a:t> příště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1283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49</TotalTime>
  <Words>294</Words>
  <Application>Microsoft Office PowerPoint</Application>
  <PresentationFormat>Předvádění na obrazovce (4:3)</PresentationFormat>
  <Paragraphs>35</Paragraphs>
  <Slides>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Prezentace aplikace PowerPoint</vt:lpstr>
      <vt:lpstr>Anotace:</vt:lpstr>
      <vt:lpstr>SEVERNÍ LEDOVÝ OCEÁN:</vt:lpstr>
      <vt:lpstr>Atlantský OCEÁN</vt:lpstr>
      <vt:lpstr>Prezentace aplikace PowerPoint</vt:lpstr>
      <vt:lpstr>Otázky:</vt:lpstr>
      <vt:lpstr>Odpovědi:</vt:lpstr>
      <vt:lpstr>Zdroje:</vt:lpstr>
      <vt:lpstr>Děkuji za pozornost</vt:lpstr>
    </vt:vector>
  </TitlesOfParts>
  <Company>Malice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Zuzana Malíková</dc:creator>
  <cp:lastModifiedBy>08CQ</cp:lastModifiedBy>
  <cp:revision>13</cp:revision>
  <dcterms:created xsi:type="dcterms:W3CDTF">2012-11-22T12:08:54Z</dcterms:created>
  <dcterms:modified xsi:type="dcterms:W3CDTF">2012-12-12T12:30:41Z</dcterms:modified>
</cp:coreProperties>
</file>