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9" r:id="rId3"/>
    <p:sldId id="260" r:id="rId4"/>
    <p:sldId id="262" r:id="rId5"/>
    <p:sldId id="263" r:id="rId6"/>
    <p:sldId id="264" r:id="rId7"/>
    <p:sldId id="266" r:id="rId8"/>
    <p:sldId id="267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NÁZEV:VY_32_INOVACE_09: </a:t>
          </a:r>
          <a:r>
            <a:rPr lang="cs-CZ" sz="2000" dirty="0" smtClean="0"/>
            <a:t>Vlastivěda 5.ročník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Alena  Malíková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Státy Evropy a hlavní města – S</a:t>
          </a:r>
          <a:r>
            <a:rPr lang="cs-CZ" sz="2000" smtClean="0"/>
            <a:t>, Z </a:t>
          </a:r>
          <a:r>
            <a:rPr lang="cs-CZ" sz="2000" dirty="0" smtClean="0"/>
            <a:t>Evropa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A9605B-5DF7-4CAC-9F45-55ABDDF26CF6}" type="presOf" srcId="{757F3AB3-0718-4624-B441-E567A8F0AB56}" destId="{333A1088-737F-45CB-B68E-254E46348037}" srcOrd="0" destOrd="0" presId="urn:microsoft.com/office/officeart/2005/8/layout/target3"/>
    <dgm:cxn modelId="{3FEA6D19-3840-4DD0-9C5C-B4732168C85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EEEFAC6-A9CA-4568-800D-890BB050AAF1}" type="presOf" srcId="{B651F6E3-6281-48DB-9319-2AEAFDAE7572}" destId="{619D679B-A015-4ECF-8348-D1034C574F40}" srcOrd="0" destOrd="0" presId="urn:microsoft.com/office/officeart/2005/8/layout/target3"/>
    <dgm:cxn modelId="{36C64787-F6E0-4274-B5C9-EE5F6B965F31}" type="presOf" srcId="{D1D4F407-5343-4D3F-B5B9-D407B03CAEB4}" destId="{D005CE8C-CC26-4C3E-AC11-E15060ECD759}" srcOrd="0" destOrd="0" presId="urn:microsoft.com/office/officeart/2005/8/layout/target3"/>
    <dgm:cxn modelId="{C053D919-2083-464B-9C55-83751F7F975F}" type="presOf" srcId="{4C35D32F-0EAB-4CD7-82EE-45574DC2A586}" destId="{8BEBB6EC-1DAA-4CAC-8A25-BC0FCBD5DBD5}" srcOrd="0" destOrd="0" presId="urn:microsoft.com/office/officeart/2005/8/layout/target3"/>
    <dgm:cxn modelId="{D6CBCCBB-BF63-456A-893D-C5EBF5A82608}" type="presOf" srcId="{D8197B8C-B260-4A16-BDF4-0947B075E274}" destId="{25B08C86-7E15-44DC-BE7F-FFB55DD49D12}" srcOrd="0" destOrd="0" presId="urn:microsoft.com/office/officeart/2005/8/layout/target3"/>
    <dgm:cxn modelId="{EA07D7DB-946F-4330-BF31-8BD17394ED9C}" type="presOf" srcId="{4C35D32F-0EAB-4CD7-82EE-45574DC2A586}" destId="{890E4F0B-2866-4A3F-A3C7-2A14B1797930}" srcOrd="1" destOrd="0" presId="urn:microsoft.com/office/officeart/2005/8/layout/target3"/>
    <dgm:cxn modelId="{5F199838-3089-42A6-BDC1-86FD56942DDA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DBEA181B-771B-4DAF-9584-5CAF090BB74F}" type="presOf" srcId="{D1B46980-6531-4606-95E6-44980827E919}" destId="{6140AFEC-043D-4C43-A2F9-D0F5331DF3A3}" srcOrd="0" destOrd="0" presId="urn:microsoft.com/office/officeart/2005/8/layout/target3"/>
    <dgm:cxn modelId="{FB2BDAF0-58C8-4317-8504-DDA53C3E82CB}" type="presOf" srcId="{D8197B8C-B260-4A16-BDF4-0947B075E274}" destId="{5A5FFA88-C948-4069-8E93-59FA12366E83}" srcOrd="1" destOrd="0" presId="urn:microsoft.com/office/officeart/2005/8/layout/target3"/>
    <dgm:cxn modelId="{21ACA59B-F43D-41CC-A93E-484F81224238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4CC8881-D1A0-41CC-A4BD-C687CE5B4675}" type="presParOf" srcId="{333A1088-737F-45CB-B68E-254E46348037}" destId="{F5ABB229-8D3B-4694-996A-96F23CF14429}" srcOrd="0" destOrd="0" presId="urn:microsoft.com/office/officeart/2005/8/layout/target3"/>
    <dgm:cxn modelId="{84A38A65-BD06-4C8E-8D95-180FB36934AB}" type="presParOf" srcId="{333A1088-737F-45CB-B68E-254E46348037}" destId="{F41139FD-01EE-4571-8B17-4FB00FC51163}" srcOrd="1" destOrd="0" presId="urn:microsoft.com/office/officeart/2005/8/layout/target3"/>
    <dgm:cxn modelId="{17E21127-1A0A-4EF9-BAAB-F261040F0480}" type="presParOf" srcId="{333A1088-737F-45CB-B68E-254E46348037}" destId="{D005CE8C-CC26-4C3E-AC11-E15060ECD759}" srcOrd="2" destOrd="0" presId="urn:microsoft.com/office/officeart/2005/8/layout/target3"/>
    <dgm:cxn modelId="{86F27073-6FA3-43DC-A64D-5156BA3E8FAB}" type="presParOf" srcId="{333A1088-737F-45CB-B68E-254E46348037}" destId="{2C702D82-9B77-49B7-9568-BB8EB47C3372}" srcOrd="3" destOrd="0" presId="urn:microsoft.com/office/officeart/2005/8/layout/target3"/>
    <dgm:cxn modelId="{203991BF-82E7-4540-817D-42E5E607E043}" type="presParOf" srcId="{333A1088-737F-45CB-B68E-254E46348037}" destId="{A52A0455-90FF-4808-ABD0-F02540D31D5A}" srcOrd="4" destOrd="0" presId="urn:microsoft.com/office/officeart/2005/8/layout/target3"/>
    <dgm:cxn modelId="{CED26CB4-FFBF-465E-BD72-F03D5719DFE3}" type="presParOf" srcId="{333A1088-737F-45CB-B68E-254E46348037}" destId="{6140AFEC-043D-4C43-A2F9-D0F5331DF3A3}" srcOrd="5" destOrd="0" presId="urn:microsoft.com/office/officeart/2005/8/layout/target3"/>
    <dgm:cxn modelId="{655265C8-3C59-4487-B614-4FA3E36B41F0}" type="presParOf" srcId="{333A1088-737F-45CB-B68E-254E46348037}" destId="{9358AC05-5D7D-4327-9F80-1AD486AEA664}" srcOrd="6" destOrd="0" presId="urn:microsoft.com/office/officeart/2005/8/layout/target3"/>
    <dgm:cxn modelId="{7C081341-ACE9-49F5-A374-0B12B1BDF8D1}" type="presParOf" srcId="{333A1088-737F-45CB-B68E-254E46348037}" destId="{313FC574-E1CD-4FB4-B054-0B805CE0447D}" srcOrd="7" destOrd="0" presId="urn:microsoft.com/office/officeart/2005/8/layout/target3"/>
    <dgm:cxn modelId="{5317F8B9-C6D5-4C63-A407-501A55B9491B}" type="presParOf" srcId="{333A1088-737F-45CB-B68E-254E46348037}" destId="{619D679B-A015-4ECF-8348-D1034C574F40}" srcOrd="8" destOrd="0" presId="urn:microsoft.com/office/officeart/2005/8/layout/target3"/>
    <dgm:cxn modelId="{B0559C95-C95B-4A6E-ACA2-ECDD568DD678}" type="presParOf" srcId="{333A1088-737F-45CB-B68E-254E46348037}" destId="{322283A8-4A27-4CDA-BAE3-F381106A9174}" srcOrd="9" destOrd="0" presId="urn:microsoft.com/office/officeart/2005/8/layout/target3"/>
    <dgm:cxn modelId="{3ED7B969-E802-4EBF-9918-5EB77E52A0F9}" type="presParOf" srcId="{333A1088-737F-45CB-B68E-254E46348037}" destId="{FFC9F71D-1B4F-4AD9-A4A6-86ADEFC8AF5C}" srcOrd="10" destOrd="0" presId="urn:microsoft.com/office/officeart/2005/8/layout/target3"/>
    <dgm:cxn modelId="{4E5597AD-C0EA-4555-8906-4BE1028E741C}" type="presParOf" srcId="{333A1088-737F-45CB-B68E-254E46348037}" destId="{25B08C86-7E15-44DC-BE7F-FFB55DD49D12}" srcOrd="11" destOrd="0" presId="urn:microsoft.com/office/officeart/2005/8/layout/target3"/>
    <dgm:cxn modelId="{5FB32B52-5603-4093-A07F-A60A7469742B}" type="presParOf" srcId="{333A1088-737F-45CB-B68E-254E46348037}" destId="{76644BE8-9D7C-4C09-B250-3D10AF48CBB7}" srcOrd="12" destOrd="0" presId="urn:microsoft.com/office/officeart/2005/8/layout/target3"/>
    <dgm:cxn modelId="{6817BF21-7D45-45EC-A868-4BCE030E3C6C}" type="presParOf" srcId="{333A1088-737F-45CB-B68E-254E46348037}" destId="{EE85B701-7295-41C0-BA7A-34D3756A2AE6}" srcOrd="13" destOrd="0" presId="urn:microsoft.com/office/officeart/2005/8/layout/target3"/>
    <dgm:cxn modelId="{4A3EC1A7-38D8-4930-8182-14C0F63FB6BE}" type="presParOf" srcId="{333A1088-737F-45CB-B68E-254E46348037}" destId="{8BEBB6EC-1DAA-4CAC-8A25-BC0FCBD5DBD5}" srcOrd="14" destOrd="0" presId="urn:microsoft.com/office/officeart/2005/8/layout/target3"/>
    <dgm:cxn modelId="{25B6CCFC-CAB9-4F10-9528-BA4F1403C162}" type="presParOf" srcId="{333A1088-737F-45CB-B68E-254E46348037}" destId="{AED2198E-93D5-4001-81B4-73124B309672}" srcOrd="15" destOrd="0" presId="urn:microsoft.com/office/officeart/2005/8/layout/target3"/>
    <dgm:cxn modelId="{8E8BA51A-B736-4645-ADC0-1BB9DB777073}" type="presParOf" srcId="{333A1088-737F-45CB-B68E-254E46348037}" destId="{2BE915AB-18AA-4053-B92C-3BFC9ED204BB}" srcOrd="16" destOrd="0" presId="urn:microsoft.com/office/officeart/2005/8/layout/target3"/>
    <dgm:cxn modelId="{1536D3A2-ECD9-423F-ADBA-7A48F0F0F654}" type="presParOf" srcId="{333A1088-737F-45CB-B68E-254E46348037}" destId="{6BB5E863-4638-4E1D-BFDE-399D028AC4ED}" srcOrd="17" destOrd="0" presId="urn:microsoft.com/office/officeart/2005/8/layout/target3"/>
    <dgm:cxn modelId="{8D6F3A31-26ED-48DD-8DA8-F88F517EAC05}" type="presParOf" srcId="{333A1088-737F-45CB-B68E-254E46348037}" destId="{5A5FFA88-C948-4069-8E93-59FA12366E83}" srcOrd="18" destOrd="0" presId="urn:microsoft.com/office/officeart/2005/8/layout/target3"/>
    <dgm:cxn modelId="{6B7E7808-55AA-4585-A004-14A3FDB5892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Alena  Malíková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NÁZEV:VY_32_INOVACE_09: </a:t>
          </a:r>
          <a:r>
            <a:rPr lang="cs-CZ" sz="2000" kern="1200" dirty="0" smtClean="0"/>
            <a:t>Vlastivěda 5.ročník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Státy Evropy a hlavní města – S</a:t>
          </a:r>
          <a:r>
            <a:rPr lang="cs-CZ" sz="2000" kern="1200" smtClean="0"/>
            <a:t>, Z </a:t>
          </a:r>
          <a:r>
            <a:rPr lang="cs-CZ" sz="2000" kern="1200" dirty="0" smtClean="0"/>
            <a:t>Evropa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4D192B-454F-4ED4-A0EB-13B757435430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CF9769-7F60-416B-85EC-63CBD88BB3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151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Zdroj:</a:t>
            </a:r>
            <a:r>
              <a:rPr lang="en-US" dirty="0" smtClean="0"/>
              <a:t>[3]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F9769-7F60-416B-85EC-63CBD88BB3F9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Zdroj:</a:t>
            </a:r>
            <a:r>
              <a:rPr lang="en-US" dirty="0" smtClean="0"/>
              <a:t>[1]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F9769-7F60-416B-85EC-63CBD88BB3F9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Zdroj:</a:t>
            </a:r>
            <a:r>
              <a:rPr lang="en-US" dirty="0" smtClean="0"/>
              <a:t>[2]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F9769-7F60-416B-85EC-63CBD88BB3F9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D38A2B1-F6E0-4320-9B20-AA3446A7BFB8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70E7462-E100-44AA-8F89-16EA7FA5E8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38A2B1-F6E0-4320-9B20-AA3446A7BFB8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0E7462-E100-44AA-8F89-16EA7FA5E8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D38A2B1-F6E0-4320-9B20-AA3446A7BFB8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70E7462-E100-44AA-8F89-16EA7FA5E8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38A2B1-F6E0-4320-9B20-AA3446A7BFB8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0E7462-E100-44AA-8F89-16EA7FA5E8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38A2B1-F6E0-4320-9B20-AA3446A7BFB8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0E7462-E100-44AA-8F89-16EA7FA5E8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38A2B1-F6E0-4320-9B20-AA3446A7BFB8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0E7462-E100-44AA-8F89-16EA7FA5E8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D38A2B1-F6E0-4320-9B20-AA3446A7BFB8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0E7462-E100-44AA-8F89-16EA7FA5E8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38A2B1-F6E0-4320-9B20-AA3446A7BFB8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0E7462-E100-44AA-8F89-16EA7FA5E8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38A2B1-F6E0-4320-9B20-AA3446A7BFB8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0E7462-E100-44AA-8F89-16EA7FA5E80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38A2B1-F6E0-4320-9B20-AA3446A7BFB8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0E7462-E100-44AA-8F89-16EA7FA5E8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D38A2B1-F6E0-4320-9B20-AA3446A7BFB8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70E7462-E100-44AA-8F89-16EA7FA5E8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D38A2B1-F6E0-4320-9B20-AA3446A7BFB8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70E7462-E100-44AA-8F89-16EA7FA5E80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38779742"/>
              </p:ext>
            </p:extLst>
          </p:nvPr>
        </p:nvGraphicFramePr>
        <p:xfrm>
          <a:off x="500034" y="714356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žákům pro zopakování  států Evropy a jejich hlavních měst.</a:t>
            </a:r>
          </a:p>
          <a:p>
            <a:r>
              <a:rPr lang="cs-CZ" dirty="0" smtClean="0"/>
              <a:t>Žáci pracují do školního sešitu </a:t>
            </a:r>
            <a:r>
              <a:rPr lang="cs-CZ" smtClean="0"/>
              <a:t>a ústně.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Úkol: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Podle obrázků urči o který stát Evropy se jedná a napiš i jeho hlavní město.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Královna Alžběta II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3357562"/>
            <a:ext cx="2524906" cy="3500438"/>
          </a:xfrm>
          <a:prstGeom prst="rect">
            <a:avLst/>
          </a:prstGeom>
        </p:spPr>
      </p:pic>
      <p:pic>
        <p:nvPicPr>
          <p:cNvPr id="5" name="Obrázek 4" descr="vlajka UK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9058" y="714356"/>
            <a:ext cx="3571900" cy="1785950"/>
          </a:xfrm>
          <a:prstGeom prst="rect">
            <a:avLst/>
          </a:prstGeom>
        </p:spPr>
      </p:pic>
      <p:pic>
        <p:nvPicPr>
          <p:cNvPr id="6" name="Obrázek 5" descr="Big Ben UK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00042"/>
            <a:ext cx="3905245" cy="2928934"/>
          </a:xfrm>
          <a:prstGeom prst="rect">
            <a:avLst/>
          </a:prstGeom>
        </p:spPr>
      </p:pic>
      <p:pic>
        <p:nvPicPr>
          <p:cNvPr id="7" name="Obrázek 6" descr="mapa UK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86314" y="2552238"/>
            <a:ext cx="2786082" cy="4305762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571472" y="285728"/>
            <a:ext cx="6813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1) Urči podle obrázků o který stát se jedná a pojmenuj obrázky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Tour de Franc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1357298"/>
            <a:ext cx="2730142" cy="2171704"/>
          </a:xfrm>
          <a:prstGeom prst="rect">
            <a:avLst/>
          </a:prstGeom>
        </p:spPr>
      </p:pic>
      <p:pic>
        <p:nvPicPr>
          <p:cNvPr id="3" name="Obrázek 2" descr="Mapa Franci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43314"/>
            <a:ext cx="3000396" cy="3000396"/>
          </a:xfrm>
          <a:prstGeom prst="rect">
            <a:avLst/>
          </a:prstGeom>
        </p:spPr>
      </p:pic>
      <p:pic>
        <p:nvPicPr>
          <p:cNvPr id="4" name="Obrázek 3" descr="vlajka Franci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0100" y="1357298"/>
            <a:ext cx="3071802" cy="2038559"/>
          </a:xfrm>
          <a:prstGeom prst="rect">
            <a:avLst/>
          </a:prstGeom>
        </p:spPr>
      </p:pic>
      <p:pic>
        <p:nvPicPr>
          <p:cNvPr id="1027" name="Picture 3" descr="C:\Documents and Settings\Zuzana Malíková\Local Settings\Temporary Internet Files\Content.IE5\2BMRQ9M7\MP900387851[1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49118" y="3429000"/>
            <a:ext cx="2446020" cy="3429000"/>
          </a:xfrm>
          <a:prstGeom prst="rect">
            <a:avLst/>
          </a:prstGeom>
          <a:noFill/>
        </p:spPr>
      </p:pic>
      <p:pic>
        <p:nvPicPr>
          <p:cNvPr id="1028" name="Picture 4" descr="C:\Documents and Settings\Zuzana Malíková\Local Settings\Temporary Internet Files\Content.IE5\S1OFSZWN\MP900426661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00654" y="3571876"/>
            <a:ext cx="2628257" cy="328612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428596" y="428604"/>
            <a:ext cx="66752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2)Urči podle obrázků o který stát se jedná a pojmenuj obrázky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Mapa Norsk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81550"/>
            <a:ext cx="2762250" cy="2076450"/>
          </a:xfrm>
          <a:prstGeom prst="rect">
            <a:avLst/>
          </a:prstGeom>
        </p:spPr>
      </p:pic>
      <p:pic>
        <p:nvPicPr>
          <p:cNvPr id="4" name="Obrázek 3" descr="Vlajka Norsk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662" y="1142984"/>
            <a:ext cx="1857356" cy="1350804"/>
          </a:xfrm>
          <a:prstGeom prst="rect">
            <a:avLst/>
          </a:prstGeom>
        </p:spPr>
      </p:pic>
      <p:pic>
        <p:nvPicPr>
          <p:cNvPr id="2050" name="Picture 2" descr="C:\Documents and Settings\Zuzana Malíková\Local Settings\Temporary Internet Files\Content.IE5\LSWPJ2FX\MP900227654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507930"/>
            <a:ext cx="3428992" cy="2257420"/>
          </a:xfrm>
          <a:prstGeom prst="rect">
            <a:avLst/>
          </a:prstGeom>
          <a:noFill/>
        </p:spPr>
      </p:pic>
      <p:pic>
        <p:nvPicPr>
          <p:cNvPr id="2051" name="Picture 3" descr="C:\Documents and Settings\Zuzana Malíková\Local Settings\Temporary Internet Files\Content.IE5\TKCB55WH\MP90040746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53353" y="4000504"/>
            <a:ext cx="2835172" cy="2857496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428596" y="500042"/>
            <a:ext cx="67441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3) Urči podle obrázků o který stát se jedná a pojmenuj obrázky</a:t>
            </a:r>
            <a:endParaRPr lang="cs-CZ" dirty="0"/>
          </a:p>
        </p:txBody>
      </p:sp>
      <p:pic>
        <p:nvPicPr>
          <p:cNvPr id="2052" name="Picture 4" descr="C:\Documents and Settings\Zuzana Malíková\Local Settings\Temporary Internet Files\Content.IE5\XYEM2O1B\MP900403393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28992" y="1428736"/>
            <a:ext cx="3901440" cy="2599944"/>
          </a:xfrm>
          <a:prstGeom prst="rect">
            <a:avLst/>
          </a:prstGeom>
          <a:noFill/>
        </p:spPr>
      </p:pic>
      <p:pic>
        <p:nvPicPr>
          <p:cNvPr id="2055" name="Picture 7" descr="C:\Documents and Settings\Zuzana Malíková\Local Settings\Temporary Internet Files\Content.IE5\2BMRQ9M7\MP900427905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86050" y="4857760"/>
            <a:ext cx="2544728" cy="1703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Spojené království Velké Británie a Severního Irska</a:t>
            </a:r>
          </a:p>
          <a:p>
            <a:r>
              <a:rPr lang="cs-CZ" dirty="0" smtClean="0"/>
              <a:t>Francie</a:t>
            </a:r>
          </a:p>
          <a:p>
            <a:r>
              <a:rPr lang="cs-CZ" dirty="0" smtClean="0"/>
              <a:t>Norsko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 smtClean="0"/>
              <a:t>Veškerý text je vytvořen autorem </a:t>
            </a:r>
            <a:r>
              <a:rPr lang="cs-CZ" smtClean="0"/>
              <a:t>materiálu </a:t>
            </a:r>
            <a:r>
              <a:rPr lang="cs-CZ" smtClean="0"/>
              <a:t>25.01.2012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Vlastní zpracování</a:t>
            </a:r>
          </a:p>
          <a:p>
            <a:pPr marL="0" indent="0">
              <a:buNone/>
            </a:pPr>
            <a:r>
              <a:rPr lang="cs-CZ" dirty="0"/>
              <a:t>[1] </a:t>
            </a:r>
            <a:r>
              <a:rPr lang="cs-CZ" dirty="0" smtClean="0"/>
              <a:t>Francie. </a:t>
            </a:r>
            <a:r>
              <a:rPr lang="cs-CZ" dirty="0"/>
              <a:t>In: </a:t>
            </a:r>
            <a:r>
              <a:rPr lang="cs-CZ" dirty="0" err="1"/>
              <a:t>Wikipedia</a:t>
            </a:r>
            <a:r>
              <a:rPr lang="cs-CZ" dirty="0"/>
              <a:t>: </a:t>
            </a:r>
            <a:r>
              <a:rPr lang="cs-CZ" dirty="0" err="1"/>
              <a:t>the</a:t>
            </a:r>
            <a:r>
              <a:rPr lang="cs-CZ" dirty="0"/>
              <a:t> free </a:t>
            </a:r>
            <a:r>
              <a:rPr lang="cs-CZ" dirty="0" err="1"/>
              <a:t>encyclopedia</a:t>
            </a:r>
            <a:r>
              <a:rPr lang="cs-CZ" dirty="0"/>
              <a:t> </a:t>
            </a:r>
            <a:r>
              <a:rPr lang="cs-CZ" dirty="0" smtClean="0"/>
              <a:t>	[</a:t>
            </a:r>
            <a:r>
              <a:rPr lang="cs-CZ" dirty="0"/>
              <a:t>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smtClean="0"/>
              <a:t>	</a:t>
            </a:r>
            <a:r>
              <a:rPr lang="cs-CZ" dirty="0" err="1" smtClean="0"/>
              <a:t>Foundation</a:t>
            </a:r>
            <a:r>
              <a:rPr lang="cs-CZ" dirty="0"/>
              <a:t>, 2001-2012, </a:t>
            </a:r>
            <a:r>
              <a:rPr lang="cs-CZ" dirty="0" smtClean="0"/>
              <a:t>2012-01-10 </a:t>
            </a:r>
            <a:r>
              <a:rPr lang="cs-CZ" dirty="0"/>
              <a:t>[cit. </a:t>
            </a:r>
            <a:r>
              <a:rPr lang="cs-CZ" dirty="0" smtClean="0"/>
              <a:t>2012-01-25]. 	Dostupné </a:t>
            </a:r>
            <a:r>
              <a:rPr lang="cs-CZ" dirty="0"/>
              <a:t>z: </a:t>
            </a:r>
            <a:r>
              <a:rPr lang="cs-CZ" dirty="0" smtClean="0"/>
              <a:t>http</a:t>
            </a:r>
            <a:r>
              <a:rPr lang="cs-CZ" dirty="0"/>
              <a:t>://cs.wikipedia.org/wiki/Francie </a:t>
            </a:r>
          </a:p>
          <a:p>
            <a:pPr marL="0" indent="0">
              <a:buNone/>
            </a:pPr>
            <a:r>
              <a:rPr lang="cs-CZ" dirty="0" smtClean="0"/>
              <a:t>[2] Norsko. </a:t>
            </a:r>
            <a:r>
              <a:rPr lang="cs-CZ" dirty="0"/>
              <a:t>In: </a:t>
            </a:r>
            <a:r>
              <a:rPr lang="cs-CZ" dirty="0" err="1"/>
              <a:t>Wikipedia</a:t>
            </a:r>
            <a:r>
              <a:rPr lang="cs-CZ" dirty="0"/>
              <a:t>: </a:t>
            </a:r>
            <a:r>
              <a:rPr lang="cs-CZ" dirty="0" err="1"/>
              <a:t>the</a:t>
            </a:r>
            <a:r>
              <a:rPr lang="cs-CZ" dirty="0"/>
              <a:t> free </a:t>
            </a:r>
            <a:r>
              <a:rPr lang="cs-CZ" dirty="0" err="1"/>
              <a:t>encyclopedia</a:t>
            </a:r>
            <a:r>
              <a:rPr lang="cs-CZ" dirty="0"/>
              <a:t> </a:t>
            </a:r>
            <a:r>
              <a:rPr lang="cs-CZ" dirty="0" smtClean="0"/>
              <a:t>	[</a:t>
            </a:r>
            <a:r>
              <a:rPr lang="cs-CZ" dirty="0"/>
              <a:t>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smtClean="0"/>
              <a:t>	</a:t>
            </a:r>
            <a:r>
              <a:rPr lang="cs-CZ" dirty="0" err="1" smtClean="0"/>
              <a:t>Foundation</a:t>
            </a:r>
            <a:r>
              <a:rPr lang="cs-CZ" dirty="0"/>
              <a:t>, 2001-2012, </a:t>
            </a:r>
            <a:r>
              <a:rPr lang="cs-CZ" dirty="0" smtClean="0"/>
              <a:t>2012-01-20 </a:t>
            </a:r>
            <a:r>
              <a:rPr lang="cs-CZ" dirty="0"/>
              <a:t>[cit. </a:t>
            </a:r>
            <a:r>
              <a:rPr lang="cs-CZ" dirty="0" smtClean="0"/>
              <a:t>2012-01-25]. 	Dostupné </a:t>
            </a:r>
            <a:r>
              <a:rPr lang="cs-CZ" dirty="0"/>
              <a:t>z:http://cs.wikipedia.org/wiki/Norsko</a:t>
            </a:r>
          </a:p>
          <a:p>
            <a:pPr marL="0" indent="0">
              <a:buNone/>
            </a:pPr>
            <a:r>
              <a:rPr lang="cs-CZ" dirty="0" smtClean="0"/>
              <a:t>[3] Spojené Království. </a:t>
            </a:r>
            <a:r>
              <a:rPr lang="cs-CZ" dirty="0"/>
              <a:t>In: </a:t>
            </a:r>
            <a:r>
              <a:rPr lang="cs-CZ" dirty="0" err="1"/>
              <a:t>Wikipedia</a:t>
            </a:r>
            <a:r>
              <a:rPr lang="cs-CZ" dirty="0"/>
              <a:t>: </a:t>
            </a:r>
            <a:r>
              <a:rPr lang="cs-CZ" dirty="0" err="1"/>
              <a:t>the</a:t>
            </a:r>
            <a:r>
              <a:rPr lang="cs-CZ" dirty="0"/>
              <a:t> free </a:t>
            </a:r>
            <a:r>
              <a:rPr lang="cs-CZ" dirty="0" err="1"/>
              <a:t>encyclopedia</a:t>
            </a:r>
            <a:r>
              <a:rPr lang="cs-CZ" dirty="0"/>
              <a:t> </a:t>
            </a:r>
            <a:r>
              <a:rPr lang="cs-CZ" dirty="0" smtClean="0"/>
              <a:t>	[</a:t>
            </a:r>
            <a:r>
              <a:rPr lang="cs-CZ" dirty="0"/>
              <a:t>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smtClean="0"/>
              <a:t>	</a:t>
            </a:r>
            <a:r>
              <a:rPr lang="cs-CZ" dirty="0" err="1" smtClean="0"/>
              <a:t>Foundation</a:t>
            </a:r>
            <a:r>
              <a:rPr lang="cs-CZ" dirty="0"/>
              <a:t>, 2001-2012, </a:t>
            </a:r>
            <a:r>
              <a:rPr lang="cs-CZ" dirty="0" smtClean="0"/>
              <a:t>2012-01-18 </a:t>
            </a:r>
            <a:r>
              <a:rPr lang="cs-CZ" dirty="0"/>
              <a:t>[cit. </a:t>
            </a:r>
            <a:r>
              <a:rPr lang="cs-CZ" dirty="0" smtClean="0"/>
              <a:t>2012-01-25]. 	Dostupné </a:t>
            </a:r>
            <a:r>
              <a:rPr lang="cs-CZ" dirty="0"/>
              <a:t>z: http://cs.wikipedia.org/wiki/Spojen	%</a:t>
            </a:r>
            <a:r>
              <a:rPr lang="cs-CZ" dirty="0" smtClean="0"/>
              <a:t>C3%A9_kr%C3%A1lovstv%C3%AD</a:t>
            </a:r>
          </a:p>
          <a:p>
            <a:pPr marL="0" indent="0"/>
            <a:endParaRPr lang="cs-CZ" dirty="0" smtClean="0"/>
          </a:p>
          <a:p>
            <a:pPr marL="0" indent="0"/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Nashledanou příště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126</TotalTime>
  <Words>165</Words>
  <Application>Microsoft Office PowerPoint</Application>
  <PresentationFormat>Předvádění na obrazovce (4:3)</PresentationFormat>
  <Paragraphs>32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Bohatý</vt:lpstr>
      <vt:lpstr>Prezentace aplikace PowerPoint</vt:lpstr>
      <vt:lpstr>Anotace:</vt:lpstr>
      <vt:lpstr>Úkol:</vt:lpstr>
      <vt:lpstr>Prezentace aplikace PowerPoint</vt:lpstr>
      <vt:lpstr>Prezentace aplikace PowerPoint</vt:lpstr>
      <vt:lpstr>Prezentace aplikace PowerPoint</vt:lpstr>
      <vt:lpstr>Řešení:</vt:lpstr>
      <vt:lpstr>Zdroje:</vt:lpstr>
      <vt:lpstr>Děkuji za pozornost</vt:lpstr>
    </vt:vector>
  </TitlesOfParts>
  <Company>Malice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Zuzana Malíková</dc:creator>
  <cp:lastModifiedBy>08CC</cp:lastModifiedBy>
  <cp:revision>25</cp:revision>
  <dcterms:created xsi:type="dcterms:W3CDTF">2012-03-10T12:08:34Z</dcterms:created>
  <dcterms:modified xsi:type="dcterms:W3CDTF">2013-01-08T19:42:10Z</dcterms:modified>
</cp:coreProperties>
</file>