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9" r:id="rId2"/>
    <p:sldId id="260" r:id="rId3"/>
    <p:sldId id="261" r:id="rId4"/>
    <p:sldId id="258" r:id="rId5"/>
    <p:sldId id="262" r:id="rId6"/>
    <p:sldId id="263" r:id="rId7"/>
    <p:sldId id="264" r:id="rId8"/>
    <p:sldId id="265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77" autoAdjust="0"/>
    <p:restoredTop sz="94660"/>
  </p:normalViewPr>
  <p:slideViewPr>
    <p:cSldViewPr>
      <p:cViewPr varScale="1">
        <p:scale>
          <a:sx n="69" d="100"/>
          <a:sy n="69" d="100"/>
        </p:scale>
        <p:origin x="-143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NÁZEV:VY_32_INOVACE_10: Vlastivěda 5.ročník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Alena  Malíková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Státy Evropy a hlavní města – J, JV, V Evropa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8E915F0-CCB8-47AD-B0C0-A57399B3AA86}" type="presOf" srcId="{D1D4F407-5343-4D3F-B5B9-D407B03CAEB4}" destId="{D005CE8C-CC26-4C3E-AC11-E15060ECD759}" srcOrd="0" destOrd="0" presId="urn:microsoft.com/office/officeart/2005/8/layout/target3"/>
    <dgm:cxn modelId="{DEBBCF34-3EFA-4B10-BAE4-87FB8A0CBFB6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88D5E09-70A3-4C1E-B15A-74D60A56D30C}" type="presOf" srcId="{B651F6E3-6281-48DB-9319-2AEAFDAE7572}" destId="{619D679B-A015-4ECF-8348-D1034C574F40}" srcOrd="0" destOrd="0" presId="urn:microsoft.com/office/officeart/2005/8/layout/target3"/>
    <dgm:cxn modelId="{F16B42FD-CB20-4B79-ACE1-6E273ACF3C9D}" type="presOf" srcId="{B651F6E3-6281-48DB-9319-2AEAFDAE7572}" destId="{6BB5E863-4638-4E1D-BFDE-399D028AC4ED}" srcOrd="1" destOrd="0" presId="urn:microsoft.com/office/officeart/2005/8/layout/target3"/>
    <dgm:cxn modelId="{2A7892F9-F2FA-46BA-81F5-B5EA0F24B053}" type="presOf" srcId="{D8197B8C-B260-4A16-BDF4-0947B075E274}" destId="{25B08C86-7E15-44DC-BE7F-FFB55DD49D12}" srcOrd="0" destOrd="0" presId="urn:microsoft.com/office/officeart/2005/8/layout/target3"/>
    <dgm:cxn modelId="{4334B518-547E-41A5-A163-5335DB31714F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2C9A6B94-2C43-4B6B-8E7E-D453828252E1}" type="presOf" srcId="{4C35D32F-0EAB-4CD7-82EE-45574DC2A586}" destId="{8BEBB6EC-1DAA-4CAC-8A25-BC0FCBD5DBD5}" srcOrd="0" destOrd="0" presId="urn:microsoft.com/office/officeart/2005/8/layout/target3"/>
    <dgm:cxn modelId="{8F8BB03F-162D-4F55-9389-232C3D67C7BA}" type="presOf" srcId="{4C35D32F-0EAB-4CD7-82EE-45574DC2A586}" destId="{890E4F0B-2866-4A3F-A3C7-2A14B1797930}" srcOrd="1" destOrd="0" presId="urn:microsoft.com/office/officeart/2005/8/layout/target3"/>
    <dgm:cxn modelId="{582B662D-56C7-4069-BC2C-312331872611}" type="presOf" srcId="{757F3AB3-0718-4624-B441-E567A8F0AB56}" destId="{333A1088-737F-45CB-B68E-254E46348037}" srcOrd="0" destOrd="0" presId="urn:microsoft.com/office/officeart/2005/8/layout/target3"/>
    <dgm:cxn modelId="{15CCBEA9-4800-46F9-A862-E65DD8B1FBE9}" type="presOf" srcId="{D1D4F407-5343-4D3F-B5B9-D407B03CAEB4}" destId="{AED2198E-93D5-4001-81B4-73124B309672}" srcOrd="1" destOrd="0" presId="urn:microsoft.com/office/officeart/2005/8/layout/target3"/>
    <dgm:cxn modelId="{1945A688-EBD5-4EB8-90D8-2875BCE3AC00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AD08B2D4-2DB4-4CB8-89F3-E04E95B1F331}" type="presParOf" srcId="{333A1088-737F-45CB-B68E-254E46348037}" destId="{F5ABB229-8D3B-4694-996A-96F23CF14429}" srcOrd="0" destOrd="0" presId="urn:microsoft.com/office/officeart/2005/8/layout/target3"/>
    <dgm:cxn modelId="{A15828C1-4470-4983-B91B-7B68C82E9372}" type="presParOf" srcId="{333A1088-737F-45CB-B68E-254E46348037}" destId="{F41139FD-01EE-4571-8B17-4FB00FC51163}" srcOrd="1" destOrd="0" presId="urn:microsoft.com/office/officeart/2005/8/layout/target3"/>
    <dgm:cxn modelId="{E7E3E6FB-1A9F-429E-BD98-2942D3BECB89}" type="presParOf" srcId="{333A1088-737F-45CB-B68E-254E46348037}" destId="{D005CE8C-CC26-4C3E-AC11-E15060ECD759}" srcOrd="2" destOrd="0" presId="urn:microsoft.com/office/officeart/2005/8/layout/target3"/>
    <dgm:cxn modelId="{8755E54D-AA9F-47E7-8D50-267DC7CF42A1}" type="presParOf" srcId="{333A1088-737F-45CB-B68E-254E46348037}" destId="{2C702D82-9B77-49B7-9568-BB8EB47C3372}" srcOrd="3" destOrd="0" presId="urn:microsoft.com/office/officeart/2005/8/layout/target3"/>
    <dgm:cxn modelId="{55090B7B-5C4C-462F-8D51-64919F1BCCEF}" type="presParOf" srcId="{333A1088-737F-45CB-B68E-254E46348037}" destId="{A52A0455-90FF-4808-ABD0-F02540D31D5A}" srcOrd="4" destOrd="0" presId="urn:microsoft.com/office/officeart/2005/8/layout/target3"/>
    <dgm:cxn modelId="{B27BB8D1-D1D0-4FE3-862D-0AABD8E6C123}" type="presParOf" srcId="{333A1088-737F-45CB-B68E-254E46348037}" destId="{6140AFEC-043D-4C43-A2F9-D0F5331DF3A3}" srcOrd="5" destOrd="0" presId="urn:microsoft.com/office/officeart/2005/8/layout/target3"/>
    <dgm:cxn modelId="{BCA4A08F-98A1-4C82-9237-F9CE09A3C1F9}" type="presParOf" srcId="{333A1088-737F-45CB-B68E-254E46348037}" destId="{9358AC05-5D7D-4327-9F80-1AD486AEA664}" srcOrd="6" destOrd="0" presId="urn:microsoft.com/office/officeart/2005/8/layout/target3"/>
    <dgm:cxn modelId="{F4BB6ACC-3211-4C18-BBC0-A0CB41FC4866}" type="presParOf" srcId="{333A1088-737F-45CB-B68E-254E46348037}" destId="{313FC574-E1CD-4FB4-B054-0B805CE0447D}" srcOrd="7" destOrd="0" presId="urn:microsoft.com/office/officeart/2005/8/layout/target3"/>
    <dgm:cxn modelId="{3CB20352-D2EB-47DF-A177-4031B1B2FBD9}" type="presParOf" srcId="{333A1088-737F-45CB-B68E-254E46348037}" destId="{619D679B-A015-4ECF-8348-D1034C574F40}" srcOrd="8" destOrd="0" presId="urn:microsoft.com/office/officeart/2005/8/layout/target3"/>
    <dgm:cxn modelId="{56CA5131-915C-4D77-888B-EB738014D013}" type="presParOf" srcId="{333A1088-737F-45CB-B68E-254E46348037}" destId="{322283A8-4A27-4CDA-BAE3-F381106A9174}" srcOrd="9" destOrd="0" presId="urn:microsoft.com/office/officeart/2005/8/layout/target3"/>
    <dgm:cxn modelId="{F0949E05-D64F-49F6-B790-1941FBF11C95}" type="presParOf" srcId="{333A1088-737F-45CB-B68E-254E46348037}" destId="{FFC9F71D-1B4F-4AD9-A4A6-86ADEFC8AF5C}" srcOrd="10" destOrd="0" presId="urn:microsoft.com/office/officeart/2005/8/layout/target3"/>
    <dgm:cxn modelId="{B0B16132-FC78-41E2-AC99-27C585A7FFE9}" type="presParOf" srcId="{333A1088-737F-45CB-B68E-254E46348037}" destId="{25B08C86-7E15-44DC-BE7F-FFB55DD49D12}" srcOrd="11" destOrd="0" presId="urn:microsoft.com/office/officeart/2005/8/layout/target3"/>
    <dgm:cxn modelId="{12638995-B03F-4DB5-84AF-7787B4199A58}" type="presParOf" srcId="{333A1088-737F-45CB-B68E-254E46348037}" destId="{76644BE8-9D7C-4C09-B250-3D10AF48CBB7}" srcOrd="12" destOrd="0" presId="urn:microsoft.com/office/officeart/2005/8/layout/target3"/>
    <dgm:cxn modelId="{11508214-7A7A-4BFB-BED9-67213CB8BF74}" type="presParOf" srcId="{333A1088-737F-45CB-B68E-254E46348037}" destId="{EE85B701-7295-41C0-BA7A-34D3756A2AE6}" srcOrd="13" destOrd="0" presId="urn:microsoft.com/office/officeart/2005/8/layout/target3"/>
    <dgm:cxn modelId="{1FD430B2-5FD9-42A4-A1DF-2721FE933F8E}" type="presParOf" srcId="{333A1088-737F-45CB-B68E-254E46348037}" destId="{8BEBB6EC-1DAA-4CAC-8A25-BC0FCBD5DBD5}" srcOrd="14" destOrd="0" presId="urn:microsoft.com/office/officeart/2005/8/layout/target3"/>
    <dgm:cxn modelId="{03FC4983-6078-48CB-8546-F7B993194749}" type="presParOf" srcId="{333A1088-737F-45CB-B68E-254E46348037}" destId="{AED2198E-93D5-4001-81B4-73124B309672}" srcOrd="15" destOrd="0" presId="urn:microsoft.com/office/officeart/2005/8/layout/target3"/>
    <dgm:cxn modelId="{CEF371AD-9620-4179-B35A-558E49B9F6DF}" type="presParOf" srcId="{333A1088-737F-45CB-B68E-254E46348037}" destId="{2BE915AB-18AA-4053-B92C-3BFC9ED204BB}" srcOrd="16" destOrd="0" presId="urn:microsoft.com/office/officeart/2005/8/layout/target3"/>
    <dgm:cxn modelId="{0C97A6F4-80E5-47F4-B276-5BD7DCBE3E27}" type="presParOf" srcId="{333A1088-737F-45CB-B68E-254E46348037}" destId="{6BB5E863-4638-4E1D-BFDE-399D028AC4ED}" srcOrd="17" destOrd="0" presId="urn:microsoft.com/office/officeart/2005/8/layout/target3"/>
    <dgm:cxn modelId="{0E81D497-BBC8-4E05-BD5E-200303A339AA}" type="presParOf" srcId="{333A1088-737F-45CB-B68E-254E46348037}" destId="{5A5FFA88-C948-4069-8E93-59FA12366E83}" srcOrd="18" destOrd="0" presId="urn:microsoft.com/office/officeart/2005/8/layout/target3"/>
    <dgm:cxn modelId="{84274615-1AB3-4A0D-BB55-8B1E7AC8B64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Dolní Benešov</a:t>
          </a:r>
          <a:endParaRPr lang="cs-CZ" sz="20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Alena  Malíková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NÁZEV:VY_32_INOVACE_10: Vlastivěda 5.ročník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Státy Evropy a hlavní města – J, JV, V Evropa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AFB9B8F-3A04-4CA0-9977-068DC0EE01D8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AA69A3F-70FE-4456-A209-72C70FB0691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59665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Zdroj:</a:t>
            </a:r>
            <a:r>
              <a:rPr lang="en-US" dirty="0" smtClean="0"/>
              <a:t>[4]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CF9769-7F60-416B-85EC-63CBD88BB3F9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Zdroj:</a:t>
            </a:r>
            <a:r>
              <a:rPr lang="en-US" dirty="0" smtClean="0"/>
              <a:t>[3],</a:t>
            </a:r>
            <a:r>
              <a:rPr lang="en-US" baseline="0" dirty="0" smtClean="0"/>
              <a:t> [2]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A69A3F-70FE-4456-A209-72C70FB06919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Zdroj:</a:t>
            </a:r>
            <a:r>
              <a:rPr lang="en-US" smtClean="0"/>
              <a:t>[1</a:t>
            </a:r>
            <a:r>
              <a:rPr lang="en-US" dirty="0" smtClean="0"/>
              <a:t>]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A69A3F-70FE-4456-A209-72C70FB06919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F9D4A856-9839-4AFB-A71E-B58072EBC80D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8CD10650-95BD-4653-9930-97863AE87E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9D4A856-9839-4AFB-A71E-B58072EBC80D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CD10650-95BD-4653-9930-97863AE87E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F9D4A856-9839-4AFB-A71E-B58072EBC80D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8CD10650-95BD-4653-9930-97863AE87E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9D4A856-9839-4AFB-A71E-B58072EBC80D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CD10650-95BD-4653-9930-97863AE87E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9D4A856-9839-4AFB-A71E-B58072EBC80D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CD10650-95BD-4653-9930-97863AE87E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9D4A856-9839-4AFB-A71E-B58072EBC80D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CD10650-95BD-4653-9930-97863AE87E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F9D4A856-9839-4AFB-A71E-B58072EBC80D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CD10650-95BD-4653-9930-97863AE87E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9D4A856-9839-4AFB-A71E-B58072EBC80D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CD10650-95BD-4653-9930-97863AE87E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9D4A856-9839-4AFB-A71E-B58072EBC80D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CD10650-95BD-4653-9930-97863AE87EC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9D4A856-9839-4AFB-A71E-B58072EBC80D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CD10650-95BD-4653-9930-97863AE87E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F9D4A856-9839-4AFB-A71E-B58072EBC80D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8CD10650-95BD-4653-9930-97863AE87E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F9D4A856-9839-4AFB-A71E-B58072EBC80D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8CD10650-95BD-4653-9930-97863AE87EC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7" Type="http://schemas.openxmlformats.org/officeDocument/2006/relationships/image" Target="../media/image1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648676427"/>
              </p:ext>
            </p:extLst>
          </p:nvPr>
        </p:nvGraphicFramePr>
        <p:xfrm>
          <a:off x="500034" y="714356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slouží žákům pro zopakování  států Evropy a jejich hlavních měst.</a:t>
            </a:r>
          </a:p>
          <a:p>
            <a:r>
              <a:rPr lang="cs-CZ" dirty="0" smtClean="0"/>
              <a:t>Žáci pracují do školního sešitu </a:t>
            </a:r>
            <a:r>
              <a:rPr lang="cs-CZ" smtClean="0"/>
              <a:t>a ústně.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Úkol: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Podle obrázků urči o který stát Evropy se jedná a napiš i jeho hlavní město.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španělsko.jpg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0" y="1000108"/>
            <a:ext cx="4204956" cy="2786058"/>
          </a:xfrm>
        </p:spPr>
      </p:pic>
      <p:pic>
        <p:nvPicPr>
          <p:cNvPr id="5" name="Obrázek 4" descr="špaň. vlajka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14876" y="1857364"/>
            <a:ext cx="3437041" cy="2285632"/>
          </a:xfrm>
          <a:prstGeom prst="rect">
            <a:avLst/>
          </a:prstGeom>
        </p:spPr>
      </p:pic>
      <p:pic>
        <p:nvPicPr>
          <p:cNvPr id="6" name="Obrázek 5" descr="corrida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1471" y="3857628"/>
            <a:ext cx="3460755" cy="2595566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1000100" y="357166"/>
            <a:ext cx="67441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1) Urči podle obrázků o který stát se jedná a pojmenuj obrázky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mapa Rusko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65884" y="3076848"/>
            <a:ext cx="3538563" cy="3538563"/>
          </a:xfrm>
          <a:prstGeom prst="rect">
            <a:avLst/>
          </a:prstGeom>
        </p:spPr>
      </p:pic>
      <p:pic>
        <p:nvPicPr>
          <p:cNvPr id="5" name="Obrázek 4" descr="rudé náměstí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857500"/>
            <a:ext cx="3175000" cy="4000500"/>
          </a:xfrm>
          <a:prstGeom prst="rect">
            <a:avLst/>
          </a:prstGeom>
        </p:spPr>
      </p:pic>
      <p:pic>
        <p:nvPicPr>
          <p:cNvPr id="6" name="Obrázek 5" descr="vlajka Rusko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64088" y="1309765"/>
            <a:ext cx="1785950" cy="1185221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7" name="Obrázek 6" descr="vlajka Sovětský svaz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238238" y="1428736"/>
            <a:ext cx="2190754" cy="1095377"/>
          </a:xfrm>
          <a:prstGeom prst="rect">
            <a:avLst/>
          </a:prstGeom>
        </p:spPr>
      </p:pic>
      <p:sp>
        <p:nvSpPr>
          <p:cNvPr id="9" name="Obdélník 8"/>
          <p:cNvSpPr/>
          <p:nvPr/>
        </p:nvSpPr>
        <p:spPr>
          <a:xfrm>
            <a:off x="3428992" y="3244334"/>
            <a:ext cx="1636893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err="1" smtClean="0">
                <a:solidFill>
                  <a:srgbClr val="FF0000"/>
                </a:solidFill>
              </a:rPr>
              <a:t>Россия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14282" y="500042"/>
            <a:ext cx="66752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2)Urči podle obrázků o který stát se jedná a pojmenuj obrázky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Dubrovník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27984" y="4512712"/>
            <a:ext cx="3286148" cy="2053843"/>
          </a:xfrm>
          <a:prstGeom prst="rect">
            <a:avLst/>
          </a:prstGeom>
        </p:spPr>
      </p:pic>
      <p:pic>
        <p:nvPicPr>
          <p:cNvPr id="3" name="Obrázek 2" descr="Makarska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57884" y="1643050"/>
            <a:ext cx="3071834" cy="2303876"/>
          </a:xfrm>
          <a:prstGeom prst="rect">
            <a:avLst/>
          </a:prstGeom>
        </p:spPr>
      </p:pic>
      <p:pic>
        <p:nvPicPr>
          <p:cNvPr id="4" name="Obrázek 3" descr="mapa chorvatsko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979" y="3702713"/>
            <a:ext cx="2928958" cy="3155287"/>
          </a:xfrm>
          <a:prstGeom prst="rect">
            <a:avLst/>
          </a:prstGeom>
        </p:spPr>
      </p:pic>
      <p:pic>
        <p:nvPicPr>
          <p:cNvPr id="5" name="Obrázek 4" descr="vlajka chorvatsko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1357298"/>
            <a:ext cx="2333634" cy="1166817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5929322" y="4143380"/>
            <a:ext cx="12170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Dubrovník</a:t>
            </a:r>
            <a:endParaRPr lang="cs-CZ" dirty="0"/>
          </a:p>
        </p:txBody>
      </p:sp>
      <p:pic>
        <p:nvPicPr>
          <p:cNvPr id="1027" name="Picture 3" descr="C:\Documents and Settings\Zuzana Malíková\Local Settings\Temporary Internet Files\Content.IE5\A9FK5OFQ\MP900438555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714612" y="1500174"/>
            <a:ext cx="2857520" cy="1967606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500034" y="571480"/>
            <a:ext cx="68130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3) Urči podle obrázků o který stát se jedná a pojmenuj obrázky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Španělsko</a:t>
            </a:r>
          </a:p>
          <a:p>
            <a:r>
              <a:rPr lang="cs-CZ" dirty="0" smtClean="0"/>
              <a:t>Rusko</a:t>
            </a:r>
          </a:p>
          <a:p>
            <a:r>
              <a:rPr lang="cs-CZ" dirty="0" smtClean="0"/>
              <a:t>Chorvatsko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dirty="0" smtClean="0"/>
              <a:t>Veškerý text je vytvořen autorem materiálu </a:t>
            </a:r>
            <a:r>
              <a:rPr lang="cs-CZ" dirty="0" smtClean="0"/>
              <a:t>5.02.2012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Vlastní zpracování</a:t>
            </a:r>
          </a:p>
          <a:p>
            <a:pPr marL="0" indent="0">
              <a:buNone/>
            </a:pPr>
            <a:r>
              <a:rPr lang="cs-CZ" dirty="0"/>
              <a:t>	Galerie MS-Office </a:t>
            </a:r>
            <a:r>
              <a:rPr lang="cs-CZ" dirty="0" smtClean="0"/>
              <a:t>klipart</a:t>
            </a:r>
          </a:p>
          <a:p>
            <a:pPr marL="0" indent="0">
              <a:buNone/>
            </a:pPr>
            <a:r>
              <a:rPr lang="en-US" dirty="0" smtClean="0"/>
              <a:t>[</a:t>
            </a:r>
            <a:r>
              <a:rPr lang="cs-CZ" dirty="0" smtClean="0"/>
              <a:t>1</a:t>
            </a:r>
            <a:r>
              <a:rPr lang="en-US" dirty="0" smtClean="0"/>
              <a:t>] </a:t>
            </a:r>
            <a:r>
              <a:rPr lang="cs-CZ" dirty="0" smtClean="0"/>
              <a:t>Chorvatsko</a:t>
            </a:r>
            <a:r>
              <a:rPr lang="en-US" dirty="0" smtClean="0"/>
              <a:t>. </a:t>
            </a:r>
            <a:r>
              <a:rPr lang="en-US" dirty="0"/>
              <a:t>In: Wikipedia: the free encyclopedia [online]. San </a:t>
            </a:r>
            <a:r>
              <a:rPr lang="cs-CZ" dirty="0" smtClean="0"/>
              <a:t>	</a:t>
            </a:r>
            <a:r>
              <a:rPr lang="en-US" dirty="0" smtClean="0"/>
              <a:t>Francisco </a:t>
            </a:r>
            <a:r>
              <a:rPr lang="en-US" dirty="0"/>
              <a:t>(CA): Wikimedia Foundation, 2001-2012, </a:t>
            </a:r>
            <a:r>
              <a:rPr lang="cs-CZ" dirty="0" smtClean="0"/>
              <a:t>2012-	02-03</a:t>
            </a:r>
            <a:r>
              <a:rPr lang="en-US" dirty="0" smtClean="0"/>
              <a:t> </a:t>
            </a:r>
            <a:r>
              <a:rPr lang="en-US" dirty="0"/>
              <a:t>[cit. </a:t>
            </a:r>
            <a:r>
              <a:rPr lang="en-US" dirty="0" smtClean="0"/>
              <a:t>2012-0</a:t>
            </a:r>
            <a:r>
              <a:rPr lang="cs-CZ" dirty="0" smtClean="0"/>
              <a:t>2</a:t>
            </a:r>
            <a:r>
              <a:rPr lang="en-US" dirty="0" smtClean="0"/>
              <a:t>-</a:t>
            </a:r>
            <a:r>
              <a:rPr lang="cs-CZ" dirty="0"/>
              <a:t>0</a:t>
            </a:r>
            <a:r>
              <a:rPr lang="cs-CZ" dirty="0" smtClean="0"/>
              <a:t>5</a:t>
            </a:r>
            <a:r>
              <a:rPr lang="en-US" dirty="0" smtClean="0"/>
              <a:t>]. </a:t>
            </a:r>
            <a:r>
              <a:rPr lang="en-US" dirty="0" err="1"/>
              <a:t>Dostupné</a:t>
            </a:r>
            <a:r>
              <a:rPr lang="en-US" dirty="0"/>
              <a:t> </a:t>
            </a:r>
            <a:r>
              <a:rPr lang="cs-CZ" dirty="0" smtClean="0"/>
              <a:t>	</a:t>
            </a:r>
            <a:r>
              <a:rPr lang="en-US" dirty="0" smtClean="0"/>
              <a:t>z:</a:t>
            </a:r>
            <a:r>
              <a:rPr lang="cs-CZ" dirty="0" smtClean="0"/>
              <a:t> 	</a:t>
            </a:r>
            <a:r>
              <a:rPr lang="en-US" dirty="0" smtClean="0"/>
              <a:t>http</a:t>
            </a:r>
            <a:r>
              <a:rPr lang="en-US" dirty="0"/>
              <a:t>://cs.wikipedia.org/wiki/Chorvatsko </a:t>
            </a:r>
          </a:p>
          <a:p>
            <a:pPr marL="0" indent="0">
              <a:buNone/>
            </a:pPr>
            <a:r>
              <a:rPr lang="en-US" dirty="0" smtClean="0"/>
              <a:t>[</a:t>
            </a:r>
            <a:r>
              <a:rPr lang="cs-CZ" dirty="0" smtClean="0"/>
              <a:t>2</a:t>
            </a:r>
            <a:r>
              <a:rPr lang="en-US" dirty="0" smtClean="0"/>
              <a:t>] </a:t>
            </a:r>
            <a:r>
              <a:rPr lang="cs-CZ" dirty="0" smtClean="0"/>
              <a:t>Moskva</a:t>
            </a:r>
            <a:r>
              <a:rPr lang="en-US" dirty="0" smtClean="0"/>
              <a:t>. </a:t>
            </a:r>
            <a:r>
              <a:rPr lang="en-US" dirty="0"/>
              <a:t>In: Wikipedia: the free encyclopedia [online]. San </a:t>
            </a:r>
            <a:r>
              <a:rPr lang="cs-CZ" dirty="0" smtClean="0"/>
              <a:t>	</a:t>
            </a:r>
            <a:r>
              <a:rPr lang="en-US" dirty="0" smtClean="0"/>
              <a:t>Francisco </a:t>
            </a:r>
            <a:r>
              <a:rPr lang="en-US" dirty="0"/>
              <a:t>(CA): Wikimedia Foundation, 2001-2012, </a:t>
            </a:r>
            <a:r>
              <a:rPr lang="cs-CZ" dirty="0" smtClean="0"/>
              <a:t>2012-	02-02</a:t>
            </a:r>
            <a:r>
              <a:rPr lang="en-US" dirty="0" smtClean="0"/>
              <a:t> </a:t>
            </a:r>
            <a:r>
              <a:rPr lang="en-US" dirty="0"/>
              <a:t>[cit. </a:t>
            </a:r>
            <a:r>
              <a:rPr lang="en-US" dirty="0" smtClean="0"/>
              <a:t>2012-</a:t>
            </a:r>
            <a:r>
              <a:rPr lang="cs-CZ" dirty="0" smtClean="0"/>
              <a:t>02</a:t>
            </a:r>
            <a:r>
              <a:rPr lang="en-US" dirty="0" smtClean="0"/>
              <a:t>-</a:t>
            </a:r>
            <a:r>
              <a:rPr lang="cs-CZ" dirty="0"/>
              <a:t>0</a:t>
            </a:r>
            <a:r>
              <a:rPr lang="cs-CZ" dirty="0" smtClean="0"/>
              <a:t>5</a:t>
            </a:r>
            <a:r>
              <a:rPr lang="en-US" dirty="0" smtClean="0"/>
              <a:t>]. </a:t>
            </a:r>
            <a:r>
              <a:rPr lang="en-US" dirty="0" err="1"/>
              <a:t>Dostupné</a:t>
            </a:r>
            <a:r>
              <a:rPr lang="en-US" dirty="0"/>
              <a:t> z</a:t>
            </a:r>
            <a:r>
              <a:rPr lang="en-US" dirty="0" smtClean="0"/>
              <a:t>:</a:t>
            </a:r>
            <a:r>
              <a:rPr lang="cs-CZ" dirty="0" smtClean="0"/>
              <a:t> 	</a:t>
            </a:r>
            <a:r>
              <a:rPr lang="en-US" dirty="0" smtClean="0"/>
              <a:t>http</a:t>
            </a:r>
            <a:r>
              <a:rPr lang="en-US" dirty="0"/>
              <a:t>://cs.wikipedia.org/wiki/Moskva </a:t>
            </a:r>
            <a:endParaRPr lang="cs-CZ" dirty="0"/>
          </a:p>
          <a:p>
            <a:pPr marL="0" indent="0">
              <a:buNone/>
            </a:pPr>
            <a:r>
              <a:rPr lang="en-US" dirty="0" smtClean="0"/>
              <a:t>[</a:t>
            </a:r>
            <a:r>
              <a:rPr lang="en-US" dirty="0"/>
              <a:t>3] </a:t>
            </a:r>
            <a:r>
              <a:rPr lang="cs-CZ" dirty="0" smtClean="0"/>
              <a:t>Rusko</a:t>
            </a:r>
            <a:r>
              <a:rPr lang="en-US" dirty="0" smtClean="0"/>
              <a:t>. </a:t>
            </a:r>
            <a:r>
              <a:rPr lang="en-US" dirty="0"/>
              <a:t>In: Wikipedia: the free encyclopedia [online]. San </a:t>
            </a:r>
            <a:r>
              <a:rPr lang="cs-CZ" dirty="0" smtClean="0"/>
              <a:t>	</a:t>
            </a:r>
            <a:r>
              <a:rPr lang="en-US" dirty="0" smtClean="0"/>
              <a:t>Francisco </a:t>
            </a:r>
            <a:r>
              <a:rPr lang="en-US" dirty="0"/>
              <a:t>(CA): Wikimedia Foundation, 2001-2012, </a:t>
            </a:r>
            <a:r>
              <a:rPr lang="cs-CZ" dirty="0" smtClean="0"/>
              <a:t>2012-	02-01</a:t>
            </a:r>
            <a:r>
              <a:rPr lang="en-US" dirty="0" smtClean="0"/>
              <a:t> </a:t>
            </a:r>
            <a:r>
              <a:rPr lang="en-US" dirty="0"/>
              <a:t>[cit. </a:t>
            </a:r>
            <a:r>
              <a:rPr lang="en-US" dirty="0" smtClean="0"/>
              <a:t>2012-</a:t>
            </a:r>
            <a:r>
              <a:rPr lang="cs-CZ" dirty="0" smtClean="0"/>
              <a:t>02-05</a:t>
            </a:r>
            <a:r>
              <a:rPr lang="en-US" dirty="0" smtClean="0"/>
              <a:t>]. </a:t>
            </a:r>
            <a:r>
              <a:rPr lang="en-US" dirty="0" err="1"/>
              <a:t>Dostupné</a:t>
            </a:r>
            <a:r>
              <a:rPr lang="en-US" dirty="0"/>
              <a:t> z</a:t>
            </a:r>
            <a:r>
              <a:rPr lang="en-US" dirty="0" smtClean="0"/>
              <a:t>:</a:t>
            </a:r>
            <a:endParaRPr lang="en-US" dirty="0"/>
          </a:p>
          <a:p>
            <a:pPr marL="0" indent="0">
              <a:buNone/>
            </a:pPr>
            <a:r>
              <a:rPr lang="cs-CZ" dirty="0" smtClean="0"/>
              <a:t>	http</a:t>
            </a:r>
            <a:r>
              <a:rPr lang="cs-CZ" dirty="0"/>
              <a:t>://cs.wikipedia.org/wiki/Rusko</a:t>
            </a:r>
          </a:p>
          <a:p>
            <a:pPr marL="0" indent="0">
              <a:buNone/>
            </a:pPr>
            <a:r>
              <a:rPr lang="en-US" dirty="0" smtClean="0"/>
              <a:t>[</a:t>
            </a:r>
            <a:r>
              <a:rPr lang="cs-CZ" dirty="0" smtClean="0"/>
              <a:t>4</a:t>
            </a:r>
            <a:r>
              <a:rPr lang="en-US" dirty="0" smtClean="0"/>
              <a:t>] </a:t>
            </a:r>
            <a:r>
              <a:rPr lang="cs-CZ" dirty="0" smtClean="0"/>
              <a:t>Španělsko</a:t>
            </a:r>
            <a:r>
              <a:rPr lang="en-US" dirty="0" smtClean="0"/>
              <a:t>. </a:t>
            </a:r>
            <a:r>
              <a:rPr lang="en-US" dirty="0"/>
              <a:t>In: Wikipedia: the free encyclopedia [online]. San </a:t>
            </a:r>
            <a:r>
              <a:rPr lang="cs-CZ" dirty="0" smtClean="0"/>
              <a:t>	</a:t>
            </a:r>
            <a:r>
              <a:rPr lang="en-US" dirty="0" smtClean="0"/>
              <a:t>Francisco </a:t>
            </a:r>
            <a:r>
              <a:rPr lang="en-US" dirty="0"/>
              <a:t>(CA): Wikimedia Foundation, 2001-2012, </a:t>
            </a:r>
            <a:r>
              <a:rPr lang="cs-CZ" dirty="0" smtClean="0"/>
              <a:t>2012-	02-04</a:t>
            </a:r>
            <a:r>
              <a:rPr lang="en-US" dirty="0" smtClean="0"/>
              <a:t> </a:t>
            </a:r>
            <a:r>
              <a:rPr lang="en-US" dirty="0"/>
              <a:t>[cit. </a:t>
            </a:r>
            <a:r>
              <a:rPr lang="en-US" dirty="0" smtClean="0"/>
              <a:t>2012-0</a:t>
            </a:r>
            <a:r>
              <a:rPr lang="cs-CZ" dirty="0" smtClean="0"/>
              <a:t>2</a:t>
            </a:r>
            <a:r>
              <a:rPr lang="en-US" dirty="0" smtClean="0"/>
              <a:t>-</a:t>
            </a:r>
            <a:r>
              <a:rPr lang="cs-CZ" dirty="0"/>
              <a:t>0</a:t>
            </a:r>
            <a:r>
              <a:rPr lang="cs-CZ" dirty="0" smtClean="0"/>
              <a:t>5</a:t>
            </a:r>
            <a:r>
              <a:rPr lang="en-US" dirty="0" smtClean="0"/>
              <a:t>]. </a:t>
            </a:r>
            <a:r>
              <a:rPr lang="en-US" dirty="0" err="1" smtClean="0"/>
              <a:t>Dostupné</a:t>
            </a:r>
            <a:r>
              <a:rPr lang="en-US" dirty="0" smtClean="0"/>
              <a:t> z</a:t>
            </a:r>
            <a:r>
              <a:rPr lang="cs-CZ" dirty="0" smtClean="0"/>
              <a:t>: 	http</a:t>
            </a:r>
            <a:r>
              <a:rPr lang="cs-CZ" dirty="0"/>
              <a:t>://cs.wikipedia.org/wiki/%</a:t>
            </a:r>
            <a:r>
              <a:rPr lang="cs-CZ" dirty="0" smtClean="0"/>
              <a:t>C5%A0pan%C4%9Blsko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/>
            <a:endParaRPr lang="cs-CZ" dirty="0" smtClean="0"/>
          </a:p>
          <a:p>
            <a:pPr marL="0" indent="0"/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Děkuji za pozornost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mtClean="0"/>
              <a:t>Nashledanou příště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82</TotalTime>
  <Words>154</Words>
  <Application>Microsoft Office PowerPoint</Application>
  <PresentationFormat>Předvádění na obrazovce (4:3)</PresentationFormat>
  <Paragraphs>38</Paragraphs>
  <Slides>9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Bohatý</vt:lpstr>
      <vt:lpstr>Prezentace aplikace PowerPoint</vt:lpstr>
      <vt:lpstr>Anotace:</vt:lpstr>
      <vt:lpstr>Úkol:</vt:lpstr>
      <vt:lpstr>Prezentace aplikace PowerPoint</vt:lpstr>
      <vt:lpstr>Prezentace aplikace PowerPoint</vt:lpstr>
      <vt:lpstr>Prezentace aplikace PowerPoint</vt:lpstr>
      <vt:lpstr>Řešení:</vt:lpstr>
      <vt:lpstr>Zdroje:</vt:lpstr>
      <vt:lpstr>Děkuji za pozornost</vt:lpstr>
    </vt:vector>
  </TitlesOfParts>
  <Company>Malice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Zuzana Malíková</dc:creator>
  <cp:lastModifiedBy>08CC</cp:lastModifiedBy>
  <cp:revision>18</cp:revision>
  <dcterms:created xsi:type="dcterms:W3CDTF">2012-03-11T12:10:06Z</dcterms:created>
  <dcterms:modified xsi:type="dcterms:W3CDTF">2013-01-08T19:43:37Z</dcterms:modified>
</cp:coreProperties>
</file>