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65" r:id="rId3"/>
    <p:sldId id="259" r:id="rId4"/>
    <p:sldId id="261" r:id="rId5"/>
    <p:sldId id="263" r:id="rId6"/>
    <p:sldId id="264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NÁZEV:VY_32_INOVACE_15: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Období komunistické vlády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BBEBC5-0548-4EEE-AA08-F9C80B780C5D}" type="presOf" srcId="{D1D4F407-5343-4D3F-B5B9-D407B03CAEB4}" destId="{D005CE8C-CC26-4C3E-AC11-E15060ECD759}" srcOrd="0" destOrd="0" presId="urn:microsoft.com/office/officeart/2005/8/layout/target3"/>
    <dgm:cxn modelId="{286206CA-CD90-4453-BC37-0BC066D9248E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3535D68-FE3E-4AA3-B262-8885E9637913}" type="presOf" srcId="{D8197B8C-B260-4A16-BDF4-0947B075E274}" destId="{25B08C86-7E15-44DC-BE7F-FFB55DD49D12}" srcOrd="0" destOrd="0" presId="urn:microsoft.com/office/officeart/2005/8/layout/target3"/>
    <dgm:cxn modelId="{33BC891F-FDF5-45EA-94C5-FC30232791E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EDB204-883C-4CEE-A7FE-78A1AF8A223E}" type="presOf" srcId="{B651F6E3-6281-48DB-9319-2AEAFDAE7572}" destId="{6BB5E863-4638-4E1D-BFDE-399D028AC4ED}" srcOrd="1" destOrd="0" presId="urn:microsoft.com/office/officeart/2005/8/layout/target3"/>
    <dgm:cxn modelId="{41A6112E-4B21-4DC7-BC12-4EAEDE765502}" type="presOf" srcId="{4C35D32F-0EAB-4CD7-82EE-45574DC2A586}" destId="{8BEBB6EC-1DAA-4CAC-8A25-BC0FCBD5DBD5}" srcOrd="0" destOrd="0" presId="urn:microsoft.com/office/officeart/2005/8/layout/target3"/>
    <dgm:cxn modelId="{48EA4012-2A22-450C-A858-7E8B4CF22E96}" type="presOf" srcId="{D8197B8C-B260-4A16-BDF4-0947B075E274}" destId="{5A5FFA88-C948-4069-8E93-59FA12366E83}" srcOrd="1" destOrd="0" presId="urn:microsoft.com/office/officeart/2005/8/layout/target3"/>
    <dgm:cxn modelId="{53CA17C6-AF09-45A8-9A57-308A21212AF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C17AB28-9140-4F9C-8EE8-75E28532F9BC}" type="presOf" srcId="{D1D4F407-5343-4D3F-B5B9-D407B03CAEB4}" destId="{AED2198E-93D5-4001-81B4-73124B309672}" srcOrd="1" destOrd="0" presId="urn:microsoft.com/office/officeart/2005/8/layout/target3"/>
    <dgm:cxn modelId="{DCD18B28-ED86-44D1-960B-77EC946B9528}" type="presOf" srcId="{D1B46980-6531-4606-95E6-44980827E919}" destId="{6140AFEC-043D-4C43-A2F9-D0F5331DF3A3}" srcOrd="0" destOrd="0" presId="urn:microsoft.com/office/officeart/2005/8/layout/target3"/>
    <dgm:cxn modelId="{DFE9E8F0-D3B4-4FE8-A939-545820E77406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25E3336-5D14-4356-9200-099B87F3E3DD}" type="presParOf" srcId="{333A1088-737F-45CB-B68E-254E46348037}" destId="{F5ABB229-8D3B-4694-996A-96F23CF14429}" srcOrd="0" destOrd="0" presId="urn:microsoft.com/office/officeart/2005/8/layout/target3"/>
    <dgm:cxn modelId="{D07DD668-1D82-4C19-8B55-2464B9A58FE7}" type="presParOf" srcId="{333A1088-737F-45CB-B68E-254E46348037}" destId="{F41139FD-01EE-4571-8B17-4FB00FC51163}" srcOrd="1" destOrd="0" presId="urn:microsoft.com/office/officeart/2005/8/layout/target3"/>
    <dgm:cxn modelId="{B9EFE82C-4C27-45B7-A123-6C88A3E4A66F}" type="presParOf" srcId="{333A1088-737F-45CB-B68E-254E46348037}" destId="{D005CE8C-CC26-4C3E-AC11-E15060ECD759}" srcOrd="2" destOrd="0" presId="urn:microsoft.com/office/officeart/2005/8/layout/target3"/>
    <dgm:cxn modelId="{20EC6871-D71D-4BBE-A52C-6238E5116D7A}" type="presParOf" srcId="{333A1088-737F-45CB-B68E-254E46348037}" destId="{2C702D82-9B77-49B7-9568-BB8EB47C3372}" srcOrd="3" destOrd="0" presId="urn:microsoft.com/office/officeart/2005/8/layout/target3"/>
    <dgm:cxn modelId="{63453CDC-95FA-419D-980C-D3DD07A78126}" type="presParOf" srcId="{333A1088-737F-45CB-B68E-254E46348037}" destId="{A52A0455-90FF-4808-ABD0-F02540D31D5A}" srcOrd="4" destOrd="0" presId="urn:microsoft.com/office/officeart/2005/8/layout/target3"/>
    <dgm:cxn modelId="{20649358-70F9-455F-9986-3F0297D563EE}" type="presParOf" srcId="{333A1088-737F-45CB-B68E-254E46348037}" destId="{6140AFEC-043D-4C43-A2F9-D0F5331DF3A3}" srcOrd="5" destOrd="0" presId="urn:microsoft.com/office/officeart/2005/8/layout/target3"/>
    <dgm:cxn modelId="{A8578990-2083-4DE1-B1B6-DF6057D39CE2}" type="presParOf" srcId="{333A1088-737F-45CB-B68E-254E46348037}" destId="{9358AC05-5D7D-4327-9F80-1AD486AEA664}" srcOrd="6" destOrd="0" presId="urn:microsoft.com/office/officeart/2005/8/layout/target3"/>
    <dgm:cxn modelId="{A9567581-2899-4AE5-8A4E-C3E6F85A6F6D}" type="presParOf" srcId="{333A1088-737F-45CB-B68E-254E46348037}" destId="{313FC574-E1CD-4FB4-B054-0B805CE0447D}" srcOrd="7" destOrd="0" presId="urn:microsoft.com/office/officeart/2005/8/layout/target3"/>
    <dgm:cxn modelId="{756B1847-B4B2-4D97-A867-63348AA17434}" type="presParOf" srcId="{333A1088-737F-45CB-B68E-254E46348037}" destId="{619D679B-A015-4ECF-8348-D1034C574F40}" srcOrd="8" destOrd="0" presId="urn:microsoft.com/office/officeart/2005/8/layout/target3"/>
    <dgm:cxn modelId="{6C3A036D-3690-41B3-9D4B-19ACD97EFD25}" type="presParOf" srcId="{333A1088-737F-45CB-B68E-254E46348037}" destId="{322283A8-4A27-4CDA-BAE3-F381106A9174}" srcOrd="9" destOrd="0" presId="urn:microsoft.com/office/officeart/2005/8/layout/target3"/>
    <dgm:cxn modelId="{19BEF6EB-1A0F-430B-9A5C-B028D9D16C3B}" type="presParOf" srcId="{333A1088-737F-45CB-B68E-254E46348037}" destId="{FFC9F71D-1B4F-4AD9-A4A6-86ADEFC8AF5C}" srcOrd="10" destOrd="0" presId="urn:microsoft.com/office/officeart/2005/8/layout/target3"/>
    <dgm:cxn modelId="{BEFE02CD-D355-40A8-ABE2-A91B56443098}" type="presParOf" srcId="{333A1088-737F-45CB-B68E-254E46348037}" destId="{25B08C86-7E15-44DC-BE7F-FFB55DD49D12}" srcOrd="11" destOrd="0" presId="urn:microsoft.com/office/officeart/2005/8/layout/target3"/>
    <dgm:cxn modelId="{755D8E35-71EE-4CAF-9011-27268C5D445B}" type="presParOf" srcId="{333A1088-737F-45CB-B68E-254E46348037}" destId="{76644BE8-9D7C-4C09-B250-3D10AF48CBB7}" srcOrd="12" destOrd="0" presId="urn:microsoft.com/office/officeart/2005/8/layout/target3"/>
    <dgm:cxn modelId="{4059934C-306B-4D20-84EC-127690F4EF8F}" type="presParOf" srcId="{333A1088-737F-45CB-B68E-254E46348037}" destId="{EE85B701-7295-41C0-BA7A-34D3756A2AE6}" srcOrd="13" destOrd="0" presId="urn:microsoft.com/office/officeart/2005/8/layout/target3"/>
    <dgm:cxn modelId="{50095131-2F06-4155-984A-B6E9C115E6A7}" type="presParOf" srcId="{333A1088-737F-45CB-B68E-254E46348037}" destId="{8BEBB6EC-1DAA-4CAC-8A25-BC0FCBD5DBD5}" srcOrd="14" destOrd="0" presId="urn:microsoft.com/office/officeart/2005/8/layout/target3"/>
    <dgm:cxn modelId="{5C4A81E4-0307-4CD1-A0D4-C089B26DD13E}" type="presParOf" srcId="{333A1088-737F-45CB-B68E-254E46348037}" destId="{AED2198E-93D5-4001-81B4-73124B309672}" srcOrd="15" destOrd="0" presId="urn:microsoft.com/office/officeart/2005/8/layout/target3"/>
    <dgm:cxn modelId="{E2CFF894-2A87-4A5A-803A-9726C5A720C7}" type="presParOf" srcId="{333A1088-737F-45CB-B68E-254E46348037}" destId="{2BE915AB-18AA-4053-B92C-3BFC9ED204BB}" srcOrd="16" destOrd="0" presId="urn:microsoft.com/office/officeart/2005/8/layout/target3"/>
    <dgm:cxn modelId="{3C490CDF-0A16-4B68-B38B-47B461F9E12D}" type="presParOf" srcId="{333A1088-737F-45CB-B68E-254E46348037}" destId="{6BB5E863-4638-4E1D-BFDE-399D028AC4ED}" srcOrd="17" destOrd="0" presId="urn:microsoft.com/office/officeart/2005/8/layout/target3"/>
    <dgm:cxn modelId="{64D2ABBE-65ED-4CA8-B08B-0DEA9035CC7D}" type="presParOf" srcId="{333A1088-737F-45CB-B68E-254E46348037}" destId="{5A5FFA88-C948-4069-8E93-59FA12366E83}" srcOrd="18" destOrd="0" presId="urn:microsoft.com/office/officeart/2005/8/layout/target3"/>
    <dgm:cxn modelId="{DE501D29-9CAF-4D4E-81D8-753BF4553F0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NÁZEV:VY_32_INOVACE_15: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Období komunistické vlády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39D204-6A2A-4FD5-8D3F-63D35B036069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3556A7-16F5-4E16-8B4C-A9D64FE43CE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994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 zpracování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556A7-16F5-4E16-8B4C-A9D64FE43CE9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Zdroj</a:t>
            </a:r>
            <a:r>
              <a:rPr lang="en-US" dirty="0" smtClean="0"/>
              <a:t>:[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556A7-16F5-4E16-8B4C-A9D64FE43CE9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A3556A7-16F5-4E16-8B4C-A9D64FE43CE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8594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A761E32-686C-4F30-9477-CD93794F0058}" type="datetimeFigureOut">
              <a:rPr lang="cs-CZ" smtClean="0"/>
              <a:pPr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7524E9A-E670-4EE1-BE1B-82E9299509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969986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žákům pro rozšíření učiva týkajícího </a:t>
            </a:r>
            <a:r>
              <a:rPr lang="cs-CZ" smtClean="0"/>
              <a:t>se Komunismu </a:t>
            </a:r>
            <a:r>
              <a:rPr lang="cs-CZ" dirty="0" smtClean="0"/>
              <a:t>v souvislosti s učivem.</a:t>
            </a:r>
          </a:p>
          <a:p>
            <a:r>
              <a:rPr lang="cs-CZ" dirty="0" smtClean="0"/>
              <a:t>Žáci pracují do školního sešitu a ústně.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Vřsr</a:t>
            </a:r>
            <a:r>
              <a:rPr lang="cs-CZ" dirty="0" smtClean="0"/>
              <a:t> – velká říjnová socialistická revoluce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VŘSR označuje převrat v tehdejším hlavním městě Ruska </a:t>
            </a:r>
            <a:r>
              <a:rPr lang="cs-CZ" dirty="0" smtClean="0">
                <a:solidFill>
                  <a:srgbClr val="FF0000"/>
                </a:solidFill>
              </a:rPr>
              <a:t>Petrohradě</a:t>
            </a:r>
            <a:r>
              <a:rPr lang="cs-CZ" dirty="0" smtClean="0"/>
              <a:t> (později Leningrad, dnes </a:t>
            </a:r>
            <a:r>
              <a:rPr lang="cs-CZ" dirty="0" err="1" smtClean="0">
                <a:solidFill>
                  <a:srgbClr val="FF0000"/>
                </a:solidFill>
              </a:rPr>
              <a:t>Sankt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Petěrburg</a:t>
            </a:r>
            <a:r>
              <a:rPr lang="cs-CZ" dirty="0" smtClean="0"/>
              <a:t>), při němž se   </a:t>
            </a:r>
            <a:r>
              <a:rPr lang="cs-CZ" dirty="0" smtClean="0"/>
              <a:t>                 </a:t>
            </a:r>
            <a:r>
              <a:rPr lang="cs-CZ" dirty="0" smtClean="0"/>
              <a:t>7. listopadu 1917 pomocí ozbrojeného puče dostal k moci Lenin a jeho věrní. </a:t>
            </a:r>
          </a:p>
          <a:p>
            <a:r>
              <a:rPr lang="cs-CZ" dirty="0" smtClean="0"/>
              <a:t>Na počest tohoto převratu se každý rok konal </a:t>
            </a:r>
            <a:r>
              <a:rPr lang="cs-CZ" dirty="0" smtClean="0">
                <a:solidFill>
                  <a:srgbClr val="FF0000"/>
                </a:solidFill>
              </a:rPr>
              <a:t>LAMPIÓNOVÝ PRŮVOD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>
                <a:solidFill>
                  <a:srgbClr val="7030A0"/>
                </a:solidFill>
              </a:rPr>
              <a:t>Hlavními symboly</a:t>
            </a:r>
            <a:r>
              <a:rPr lang="cs-CZ" dirty="0"/>
              <a:t>, které se musely připomínat při každé oslavě VŘSR, byl </a:t>
            </a:r>
            <a:r>
              <a:rPr lang="cs-CZ" dirty="0">
                <a:solidFill>
                  <a:srgbClr val="FF0000"/>
                </a:solidFill>
              </a:rPr>
              <a:t>Lenin a křižník Aurora</a:t>
            </a:r>
            <a:r>
              <a:rPr lang="cs-CZ" dirty="0"/>
              <a:t>. Lenin jako vůdce revoluce nechyběl na žádném obraze či fotografii. O křižníku Aurora všichni museli vědět, že výstřelem z děla revoluci zahájil. </a:t>
            </a:r>
          </a:p>
          <a:p>
            <a:endParaRPr lang="cs-CZ" dirty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1.máj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socialistických zemích patřil tento</a:t>
            </a:r>
          </a:p>
          <a:p>
            <a:pPr marL="0" indent="0">
              <a:buNone/>
            </a:pPr>
            <a:r>
              <a:rPr lang="cs-CZ" dirty="0" smtClean="0"/>
              <a:t> svátek mezi </a:t>
            </a:r>
            <a:r>
              <a:rPr lang="cs-CZ" dirty="0" smtClean="0">
                <a:solidFill>
                  <a:srgbClr val="00B050"/>
                </a:solidFill>
              </a:rPr>
              <a:t>nejdůležitější</a:t>
            </a:r>
            <a:r>
              <a:rPr lang="cs-CZ" dirty="0" smtClean="0"/>
              <a:t>, organizovaly se masové prvomájové průvody, které procházely městem, často před tribunou s místními představiteli moci. </a:t>
            </a:r>
          </a:p>
          <a:p>
            <a:r>
              <a:rPr lang="cs-CZ" dirty="0" smtClean="0"/>
              <a:t>Účast na oslavách prvního máje byla obvykle </a:t>
            </a:r>
            <a:r>
              <a:rPr lang="cs-CZ" dirty="0" err="1" smtClean="0">
                <a:solidFill>
                  <a:srgbClr val="FF0000"/>
                </a:solidFill>
              </a:rPr>
              <a:t>nepsaně</a:t>
            </a:r>
            <a:r>
              <a:rPr lang="cs-CZ" dirty="0" smtClean="0">
                <a:solidFill>
                  <a:srgbClr val="FF0000"/>
                </a:solidFill>
              </a:rPr>
              <a:t> povinná </a:t>
            </a:r>
            <a:r>
              <a:rPr lang="cs-CZ" dirty="0" smtClean="0"/>
              <a:t>a nadřízení a učitelé měli nařízeno kontrolovat účast svých podřízených a žáků.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OtáZky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Jaké jsou symboly VŘSR</a:t>
            </a:r>
          </a:p>
          <a:p>
            <a:r>
              <a:rPr lang="cs-CZ" dirty="0" smtClean="0"/>
              <a:t>2) Na který den připadá Svátek práce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Lenin, křižník Aurora</a:t>
            </a:r>
          </a:p>
          <a:p>
            <a:r>
              <a:rPr lang="cs-CZ" dirty="0" smtClean="0"/>
              <a:t>2) 1. </a:t>
            </a:r>
            <a:r>
              <a:rPr lang="cs-CZ" smtClean="0"/>
              <a:t>máj nebo 1</a:t>
            </a:r>
            <a:r>
              <a:rPr lang="cs-CZ" dirty="0" smtClean="0"/>
              <a:t>. květen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Veškerý text je zpracován </a:t>
            </a:r>
            <a:r>
              <a:rPr lang="cs-CZ" smtClean="0"/>
              <a:t>autorem </a:t>
            </a:r>
            <a:r>
              <a:rPr lang="cs-CZ" smtClean="0"/>
              <a:t>materiálu 05.04.2012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  <a:r>
              <a:rPr lang="cs-CZ" dirty="0" smtClean="0"/>
              <a:t>Svátek </a:t>
            </a:r>
            <a:r>
              <a:rPr lang="cs-CZ" dirty="0"/>
              <a:t>práce.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cs-CZ" dirty="0" smtClean="0"/>
              <a:t>2012-04-01 </a:t>
            </a:r>
            <a:r>
              <a:rPr lang="cs-CZ" dirty="0"/>
              <a:t>[cit. </a:t>
            </a:r>
            <a:r>
              <a:rPr lang="cs-CZ" dirty="0" smtClean="0"/>
              <a:t>2012-04-05]. </a:t>
            </a:r>
            <a:r>
              <a:rPr lang="cs-CZ" dirty="0"/>
              <a:t>Dostupné z: http://</a:t>
            </a:r>
            <a:r>
              <a:rPr lang="cs-CZ" dirty="0" smtClean="0"/>
              <a:t>cs.wikipedia.org/wiki/Sv%C3%A1tek_pr%C3%A1ce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49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600" dirty="0" smtClean="0"/>
              <a:t>Děkuji za pozornost</a:t>
            </a:r>
            <a:endParaRPr lang="cs-CZ" sz="66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62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109</TotalTime>
  <Words>290</Words>
  <Application>Microsoft Office PowerPoint</Application>
  <PresentationFormat>Předvádění na obrazovce (4:3)</PresentationFormat>
  <Paragraphs>34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Anotace:</vt:lpstr>
      <vt:lpstr>Vřsr – velká říjnová socialistická revoluce</vt:lpstr>
      <vt:lpstr> 1.máj</vt:lpstr>
      <vt:lpstr>OtáZky:</vt:lpstr>
      <vt:lpstr>Odpovědi:</vt:lpstr>
      <vt:lpstr>Zdroje:</vt:lpstr>
      <vt:lpstr>Děkuji za pozornost</vt:lpstr>
    </vt:vector>
  </TitlesOfParts>
  <Company>Malice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Zuzana Malíková</dc:creator>
  <cp:lastModifiedBy>08CQ</cp:lastModifiedBy>
  <cp:revision>18</cp:revision>
  <dcterms:created xsi:type="dcterms:W3CDTF">2012-11-22T12:28:04Z</dcterms:created>
  <dcterms:modified xsi:type="dcterms:W3CDTF">2012-12-12T13:02:03Z</dcterms:modified>
</cp:coreProperties>
</file>