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3" r:id="rId2"/>
    <p:sldId id="264" r:id="rId3"/>
    <p:sldId id="256" r:id="rId4"/>
    <p:sldId id="259" r:id="rId5"/>
    <p:sldId id="260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Učitel ve třídě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určí šest stanovišť, která  každé družstvo projde. Od startu do cíle si družstvo v každém stanovišti poznamená azimut. Rozhoduje čas a přesnost azimutů.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kolem hlavního stanoviště rozmístí terče s čísly, ke kterým si předem</a:t>
            </a:r>
            <a:r>
              <a:rPr lang="cs-CZ" baseline="0" dirty="0" smtClean="0"/>
              <a:t> přesně změří azimuty. Družstva se střídají a zaznamenávají si podle azimutů pořadí terčů.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76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Učitel si připraví hledání pokladu předem ve třídě. Podobná cvičení mohou být v tělocvičně,</a:t>
            </a:r>
            <a:r>
              <a:rPr lang="cs-CZ" baseline="0" dirty="0" smtClean="0"/>
              <a:t> nebo v terénu.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735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Azimutové soutěže ve třídě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42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práci s buzolou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i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procvičování, podrobnější metodika viz poznámky u jednotlivých snímků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buzoly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34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Závod ve třídě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07" name="Skupina 106"/>
          <p:cNvGrpSpPr/>
          <p:nvPr/>
        </p:nvGrpSpPr>
        <p:grpSpPr>
          <a:xfrm>
            <a:off x="1330623" y="1628800"/>
            <a:ext cx="6555371" cy="4218358"/>
            <a:chOff x="1330623" y="1628800"/>
            <a:chExt cx="6555371" cy="4218358"/>
          </a:xfrm>
        </p:grpSpPr>
        <p:sp>
          <p:nvSpPr>
            <p:cNvPr id="6" name="Vývojový diagram: spojnice 5"/>
            <p:cNvSpPr/>
            <p:nvPr/>
          </p:nvSpPr>
          <p:spPr>
            <a:xfrm>
              <a:off x="1330623" y="1764862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3713169" y="5389958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7428794" y="364502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5639544" y="1764862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4093096" y="3375476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i="1" dirty="0" smtClean="0"/>
                <a:t>5</a:t>
              </a:r>
              <a:endParaRPr lang="cs-CZ" i="1" dirty="0"/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3635896" y="1628800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6</a:t>
              </a:r>
              <a:endParaRPr lang="cs-CZ" dirty="0"/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>
              <a:off x="1787823" y="2348880"/>
              <a:ext cx="1848073" cy="288032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 flipV="1">
              <a:off x="4321696" y="4221088"/>
              <a:ext cx="2986608" cy="1296144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 flipV="1">
              <a:off x="6228184" y="2348880"/>
              <a:ext cx="1200610" cy="1255196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H="1">
              <a:off x="4644008" y="2348880"/>
              <a:ext cx="995536" cy="936104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se šipkou 102"/>
            <p:cNvCxnSpPr/>
            <p:nvPr/>
          </p:nvCxnSpPr>
          <p:spPr>
            <a:xfrm flipH="1" flipV="1">
              <a:off x="3941770" y="2222062"/>
              <a:ext cx="228599" cy="918906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Střelba podle azimutu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513303" y="2060848"/>
            <a:ext cx="7928584" cy="4360816"/>
            <a:chOff x="513303" y="2060848"/>
            <a:chExt cx="7928584" cy="4360816"/>
          </a:xfrm>
        </p:grpSpPr>
        <p:sp>
          <p:nvSpPr>
            <p:cNvPr id="5" name="Vývojový diagram: postup 4"/>
            <p:cNvSpPr/>
            <p:nvPr/>
          </p:nvSpPr>
          <p:spPr>
            <a:xfrm>
              <a:off x="1843064" y="3739490"/>
              <a:ext cx="2232248" cy="90068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/>
                <a:t>Hlavní stanoviště</a:t>
              </a:r>
              <a:endParaRPr lang="cs-CZ" sz="2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074479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</a:t>
              </a:r>
              <a:endParaRPr lang="cs-CZ" sz="28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580112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2</a:t>
              </a:r>
              <a:endParaRPr lang="cs-CZ" sz="28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13303" y="58984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3</a:t>
              </a:r>
              <a:endParaRPr lang="cs-CZ" sz="28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13303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4</a:t>
              </a:r>
              <a:endParaRPr lang="cs-CZ" sz="28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27173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5</a:t>
              </a:r>
              <a:endParaRPr lang="cs-CZ" sz="28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72000" y="58984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6</a:t>
              </a:r>
              <a:endParaRPr lang="cs-CZ" sz="28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13303" y="39282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7</a:t>
              </a:r>
              <a:endParaRPr lang="cs-CZ" sz="28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591780" y="58984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8</a:t>
              </a:r>
              <a:endParaRPr lang="cs-CZ" sz="28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074479" y="58984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9</a:t>
              </a:r>
              <a:endParaRPr lang="cs-CZ" sz="28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891736" y="356805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10</a:t>
              </a:r>
              <a:endParaRPr lang="cs-CZ" sz="2800" b="1" dirty="0"/>
            </a:p>
          </p:txBody>
        </p:sp>
      </p:grp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11066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Hledání pokladu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Přiklad zápisu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b="1" dirty="0" smtClean="0"/>
              <a:t>Azimut 1 – 2 	20°	2m</a:t>
            </a:r>
          </a:p>
          <a:p>
            <a:r>
              <a:rPr lang="cs-CZ" b="1" dirty="0" smtClean="0"/>
              <a:t>Azimut 2 – 3 	80°	3m</a:t>
            </a:r>
          </a:p>
          <a:p>
            <a:r>
              <a:rPr lang="cs-CZ" b="1" dirty="0" smtClean="0"/>
              <a:t>Azimut 3 – 4 	330°	1m</a:t>
            </a:r>
          </a:p>
          <a:p>
            <a:r>
              <a:rPr lang="cs-CZ" b="1" dirty="0" smtClean="0"/>
              <a:t>Azimut 4 – 5 	180°	2m</a:t>
            </a:r>
          </a:p>
          <a:p>
            <a:r>
              <a:rPr lang="cs-CZ" b="1" dirty="0" smtClean="0"/>
              <a:t>Azimut 5 – 6 	90°	5m (poklad)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3860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</TotalTime>
  <Words>231</Words>
  <Application>Microsoft Office PowerPoint</Application>
  <PresentationFormat>Předvádění na obrazovce (4:3)</PresentationFormat>
  <Paragraphs>64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Závod ve třídě</vt:lpstr>
      <vt:lpstr>Střelba podle azimutu</vt:lpstr>
      <vt:lpstr>Hledání pokladu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49</cp:revision>
  <dcterms:created xsi:type="dcterms:W3CDTF">2011-05-26T14:17:08Z</dcterms:created>
  <dcterms:modified xsi:type="dcterms:W3CDTF">2003-01-01T02:47:33Z</dcterms:modified>
</cp:coreProperties>
</file>