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57" r:id="rId3"/>
    <p:sldId id="260" r:id="rId4"/>
    <p:sldId id="258" r:id="rId5"/>
    <p:sldId id="268" r:id="rId6"/>
    <p:sldId id="261" r:id="rId7"/>
    <p:sldId id="262" r:id="rId8"/>
    <p:sldId id="263" r:id="rId9"/>
    <p:sldId id="264" r:id="rId10"/>
    <p:sldId id="26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NÁZEV:VY_32_INOVACE_06_PRVOUKA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SOUSEDNÍ STÁTY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42FC26-6659-485F-8071-ABB018F961C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3B1448F-4A6A-4582-8F9B-66A1A0A5292C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6D7B19-1F7A-4996-AFD7-2E1C9100460D}" type="presOf" srcId="{D1B46980-6531-4606-95E6-44980827E919}" destId="{2BE915AB-18AA-4053-B92C-3BFC9ED204BB}" srcOrd="1" destOrd="0" presId="urn:microsoft.com/office/officeart/2005/8/layout/target3"/>
    <dgm:cxn modelId="{E8C61935-1AE1-4C8A-A264-D1623DD46B3E}" type="presOf" srcId="{B651F6E3-6281-48DB-9319-2AEAFDAE7572}" destId="{6BB5E863-4638-4E1D-BFDE-399D028AC4ED}" srcOrd="1" destOrd="0" presId="urn:microsoft.com/office/officeart/2005/8/layout/target3"/>
    <dgm:cxn modelId="{7DDAF464-1E08-4B59-A23B-2ACA6E57A4AC}" type="presOf" srcId="{4C35D32F-0EAB-4CD7-82EE-45574DC2A586}" destId="{8BEBB6EC-1DAA-4CAC-8A25-BC0FCBD5DBD5}" srcOrd="0" destOrd="0" presId="urn:microsoft.com/office/officeart/2005/8/layout/target3"/>
    <dgm:cxn modelId="{BA3FB71B-E857-42FE-93EC-1DDAF4A78E2A}" type="presOf" srcId="{B651F6E3-6281-48DB-9319-2AEAFDAE7572}" destId="{619D679B-A015-4ECF-8348-D1034C574F40}" srcOrd="0" destOrd="0" presId="urn:microsoft.com/office/officeart/2005/8/layout/target3"/>
    <dgm:cxn modelId="{E588CAFA-A317-4929-AFCA-B2CFDBB39E2B}" type="presOf" srcId="{D1B46980-6531-4606-95E6-44980827E919}" destId="{6140AFEC-043D-4C43-A2F9-D0F5331DF3A3}" srcOrd="0" destOrd="0" presId="urn:microsoft.com/office/officeart/2005/8/layout/target3"/>
    <dgm:cxn modelId="{2B2E125A-C799-4E1A-B2E2-30F4E238ECF7}" type="presOf" srcId="{D8197B8C-B260-4A16-BDF4-0947B075E274}" destId="{5A5FFA88-C948-4069-8E93-59FA12366E83}" srcOrd="1" destOrd="0" presId="urn:microsoft.com/office/officeart/2005/8/layout/target3"/>
    <dgm:cxn modelId="{DA12326E-0E0B-4C85-AA2E-1F479A2D3D7F}" type="presOf" srcId="{D1D4F407-5343-4D3F-B5B9-D407B03CAEB4}" destId="{D005CE8C-CC26-4C3E-AC11-E15060ECD759}" srcOrd="0" destOrd="0" presId="urn:microsoft.com/office/officeart/2005/8/layout/target3"/>
    <dgm:cxn modelId="{6D5AF9C2-301D-46AA-9402-59B4D8A720E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4F95868-FD3E-4E20-AB0E-38F7CC74DFE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FAA5E6-595B-4762-9B17-016600D3E5B6}" type="presParOf" srcId="{333A1088-737F-45CB-B68E-254E46348037}" destId="{F5ABB229-8D3B-4694-996A-96F23CF14429}" srcOrd="0" destOrd="0" presId="urn:microsoft.com/office/officeart/2005/8/layout/target3"/>
    <dgm:cxn modelId="{0DD50A7B-85BF-49A5-B1B7-465336DFEC90}" type="presParOf" srcId="{333A1088-737F-45CB-B68E-254E46348037}" destId="{F41139FD-01EE-4571-8B17-4FB00FC51163}" srcOrd="1" destOrd="0" presId="urn:microsoft.com/office/officeart/2005/8/layout/target3"/>
    <dgm:cxn modelId="{BE7A42B8-FDB2-495D-A8C2-6E002C6FB2E9}" type="presParOf" srcId="{333A1088-737F-45CB-B68E-254E46348037}" destId="{D005CE8C-CC26-4C3E-AC11-E15060ECD759}" srcOrd="2" destOrd="0" presId="urn:microsoft.com/office/officeart/2005/8/layout/target3"/>
    <dgm:cxn modelId="{6EA05BD7-F83C-413B-8F96-980DB157B26D}" type="presParOf" srcId="{333A1088-737F-45CB-B68E-254E46348037}" destId="{2C702D82-9B77-49B7-9568-BB8EB47C3372}" srcOrd="3" destOrd="0" presId="urn:microsoft.com/office/officeart/2005/8/layout/target3"/>
    <dgm:cxn modelId="{F7A8A206-4AD9-4B26-AB11-F479C61CE397}" type="presParOf" srcId="{333A1088-737F-45CB-B68E-254E46348037}" destId="{A52A0455-90FF-4808-ABD0-F02540D31D5A}" srcOrd="4" destOrd="0" presId="urn:microsoft.com/office/officeart/2005/8/layout/target3"/>
    <dgm:cxn modelId="{11AF57EB-832C-45B2-B0D6-3F1923C86772}" type="presParOf" srcId="{333A1088-737F-45CB-B68E-254E46348037}" destId="{6140AFEC-043D-4C43-A2F9-D0F5331DF3A3}" srcOrd="5" destOrd="0" presId="urn:microsoft.com/office/officeart/2005/8/layout/target3"/>
    <dgm:cxn modelId="{68AF8FF3-78A2-46DB-9194-F1D9A29452E3}" type="presParOf" srcId="{333A1088-737F-45CB-B68E-254E46348037}" destId="{9358AC05-5D7D-4327-9F80-1AD486AEA664}" srcOrd="6" destOrd="0" presId="urn:microsoft.com/office/officeart/2005/8/layout/target3"/>
    <dgm:cxn modelId="{CAC7EAAC-0EDA-4466-831E-CA9190512362}" type="presParOf" srcId="{333A1088-737F-45CB-B68E-254E46348037}" destId="{313FC574-E1CD-4FB4-B054-0B805CE0447D}" srcOrd="7" destOrd="0" presId="urn:microsoft.com/office/officeart/2005/8/layout/target3"/>
    <dgm:cxn modelId="{6AED52D6-53B8-4614-9BA4-57DB04FFF495}" type="presParOf" srcId="{333A1088-737F-45CB-B68E-254E46348037}" destId="{619D679B-A015-4ECF-8348-D1034C574F40}" srcOrd="8" destOrd="0" presId="urn:microsoft.com/office/officeart/2005/8/layout/target3"/>
    <dgm:cxn modelId="{69A32960-8E37-4BEE-9084-DC1309125579}" type="presParOf" srcId="{333A1088-737F-45CB-B68E-254E46348037}" destId="{322283A8-4A27-4CDA-BAE3-F381106A9174}" srcOrd="9" destOrd="0" presId="urn:microsoft.com/office/officeart/2005/8/layout/target3"/>
    <dgm:cxn modelId="{D9BDE4C6-7EB7-45D5-9B6E-8418AE625CDE}" type="presParOf" srcId="{333A1088-737F-45CB-B68E-254E46348037}" destId="{FFC9F71D-1B4F-4AD9-A4A6-86ADEFC8AF5C}" srcOrd="10" destOrd="0" presId="urn:microsoft.com/office/officeart/2005/8/layout/target3"/>
    <dgm:cxn modelId="{972C4AE1-4ABD-4478-87EA-E0BA411E20E8}" type="presParOf" srcId="{333A1088-737F-45CB-B68E-254E46348037}" destId="{25B08C86-7E15-44DC-BE7F-FFB55DD49D12}" srcOrd="11" destOrd="0" presId="urn:microsoft.com/office/officeart/2005/8/layout/target3"/>
    <dgm:cxn modelId="{2000FF0F-B535-452C-90DC-AD1D064142C1}" type="presParOf" srcId="{333A1088-737F-45CB-B68E-254E46348037}" destId="{76644BE8-9D7C-4C09-B250-3D10AF48CBB7}" srcOrd="12" destOrd="0" presId="urn:microsoft.com/office/officeart/2005/8/layout/target3"/>
    <dgm:cxn modelId="{67B10F72-94FD-4479-A5C1-F21AD2BF968C}" type="presParOf" srcId="{333A1088-737F-45CB-B68E-254E46348037}" destId="{EE85B701-7295-41C0-BA7A-34D3756A2AE6}" srcOrd="13" destOrd="0" presId="urn:microsoft.com/office/officeart/2005/8/layout/target3"/>
    <dgm:cxn modelId="{A4030E29-41F3-4032-8291-AA9220C1E4E3}" type="presParOf" srcId="{333A1088-737F-45CB-B68E-254E46348037}" destId="{8BEBB6EC-1DAA-4CAC-8A25-BC0FCBD5DBD5}" srcOrd="14" destOrd="0" presId="urn:microsoft.com/office/officeart/2005/8/layout/target3"/>
    <dgm:cxn modelId="{65AE1013-5BE2-415B-AF96-B7616315D165}" type="presParOf" srcId="{333A1088-737F-45CB-B68E-254E46348037}" destId="{AED2198E-93D5-4001-81B4-73124B309672}" srcOrd="15" destOrd="0" presId="urn:microsoft.com/office/officeart/2005/8/layout/target3"/>
    <dgm:cxn modelId="{694E47CE-DAA8-4792-9B07-75A5744E020F}" type="presParOf" srcId="{333A1088-737F-45CB-B68E-254E46348037}" destId="{2BE915AB-18AA-4053-B92C-3BFC9ED204BB}" srcOrd="16" destOrd="0" presId="urn:microsoft.com/office/officeart/2005/8/layout/target3"/>
    <dgm:cxn modelId="{F4E8511F-2250-4C8E-AACC-805A19F042AE}" type="presParOf" srcId="{333A1088-737F-45CB-B68E-254E46348037}" destId="{6BB5E863-4638-4E1D-BFDE-399D028AC4ED}" srcOrd="17" destOrd="0" presId="urn:microsoft.com/office/officeart/2005/8/layout/target3"/>
    <dgm:cxn modelId="{D4A96321-FDFF-48D3-BF2D-E50B7D448445}" type="presParOf" srcId="{333A1088-737F-45CB-B68E-254E46348037}" destId="{5A5FFA88-C948-4069-8E93-59FA12366E83}" srcOrd="18" destOrd="0" presId="urn:microsoft.com/office/officeart/2005/8/layout/target3"/>
    <dgm:cxn modelId="{82ECEA88-45D1-4CF1-8198-46E3155F38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NÁZEV:VY_32_INOVACE_06_PRVOUKA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SOUSEDNÍ STÁTY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E11C5-77DD-4FA5-A857-D3C7DF551965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C0D965-719A-4523-9C63-4FB92F4D3E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78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8F2DA2-E12D-4FB5-AD1D-D1B9AF74909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550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A13706C-2D2E-40D4-B58B-43F797F0ECDE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8/Low_tatra_dumbier.jpg" TargetMode="External"/><Relationship Id="rId7" Type="http://schemas.openxmlformats.org/officeDocument/2006/relationships/image" Target="../media/image1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73732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66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386">
        <p:fade/>
      </p:transition>
    </mc:Choice>
    <mc:Fallback xmlns="">
      <p:transition spd="med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 rot="16200000">
            <a:off x="1685441" y="626926"/>
            <a:ext cx="5629101" cy="8064896"/>
          </a:xfrm>
        </p:spPr>
        <p:txBody>
          <a:bodyPr/>
          <a:lstStyle/>
          <a:p>
            <a:r>
              <a:rPr lang="cs-CZ" dirty="0" smtClean="0"/>
              <a:t>Doplnění učiva o Evropě</a:t>
            </a:r>
          </a:p>
          <a:p>
            <a:r>
              <a:rPr lang="cs-CZ" dirty="0" smtClean="0"/>
              <a:t>Evropská unie</a:t>
            </a:r>
          </a:p>
          <a:p>
            <a:r>
              <a:rPr lang="cs-CZ" dirty="0" smtClean="0"/>
              <a:t>Naši sousedé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úkoly </a:t>
            </a:r>
            <a:r>
              <a:rPr lang="cs-CZ" dirty="0">
                <a:solidFill>
                  <a:srgbClr val="0070C0"/>
                </a:solidFill>
              </a:rPr>
              <a:t>jsou žáky řešeny přímo na interaktivní tabuli fixem nebo pomocí programu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57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C1\AppData\Local\Microsoft\Windows\Temporary Internet Files\Content.IE5\YYPZW21M\MC9004403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453" y="3602546"/>
            <a:ext cx="3531840" cy="353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45981" y="548680"/>
            <a:ext cx="6747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JSME EVROPANÉ.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9" y="1472010"/>
            <a:ext cx="850039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50000"/>
                  </a:schemeClr>
                </a:solidFill>
              </a:rPr>
              <a:t>Žijeme v Evropě.</a:t>
            </a:r>
          </a:p>
          <a:p>
            <a:r>
              <a:rPr lang="cs-CZ" sz="2800" i="1" dirty="0" smtClean="0">
                <a:solidFill>
                  <a:schemeClr val="tx2">
                    <a:lumMod val="50000"/>
                  </a:schemeClr>
                </a:solidFill>
              </a:rPr>
              <a:t>Česká republika je součástí společenství zemí, které se nazývá </a:t>
            </a: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Evropská unie</a:t>
            </a:r>
            <a:r>
              <a:rPr lang="cs-CZ" sz="2800" i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2593" y="3064550"/>
            <a:ext cx="8501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Cílem   Evropská unie je sjednocení a spolupráce lidí v Evropě.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4437111"/>
            <a:ext cx="56980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bg2">
                    <a:lumMod val="50000"/>
                  </a:schemeClr>
                </a:solidFill>
              </a:rPr>
              <a:t>Symboly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evropské unie jsou </a:t>
            </a:r>
            <a:r>
              <a:rPr lang="cs-CZ" sz="2400" b="1" i="1" dirty="0" smtClean="0">
                <a:solidFill>
                  <a:schemeClr val="bg2">
                    <a:lumMod val="50000"/>
                  </a:schemeClr>
                </a:solidFill>
              </a:rPr>
              <a:t>vlajka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 a </a:t>
            </a:r>
            <a:r>
              <a:rPr lang="cs-CZ" sz="2400" b="1" i="1" dirty="0" smtClean="0">
                <a:solidFill>
                  <a:schemeClr val="bg2">
                    <a:lumMod val="50000"/>
                  </a:schemeClr>
                </a:solidFill>
              </a:rPr>
              <a:t>hymna.</a:t>
            </a:r>
          </a:p>
          <a:p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Jednotnou měnou je </a:t>
            </a:r>
            <a:r>
              <a:rPr lang="cs-CZ" sz="2400" b="1" i="1" dirty="0" smtClean="0">
                <a:solidFill>
                  <a:schemeClr val="bg2">
                    <a:lumMod val="50000"/>
                  </a:schemeClr>
                </a:solidFill>
              </a:rPr>
              <a:t>euro</a:t>
            </a:r>
            <a:r>
              <a:rPr lang="cs-CZ" sz="2400" i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400" i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" name="Picture 2" descr="C:\Users\08C1\AppData\Local\Microsoft\Windows\Temporary Internet Files\Content.IE5\DE4CGPLA\MP9004055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981" y="5388496"/>
            <a:ext cx="1799604" cy="120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K0O7W0UI\MP9004236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592" y="5202625"/>
            <a:ext cx="2302861" cy="153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94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342" y="1814470"/>
            <a:ext cx="5173154" cy="3980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1" name="Rectangle 7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Na severu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Na severozápadě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Na východě 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Na jihu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Sousední státy</a:t>
            </a: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699792" y="1844824"/>
            <a:ext cx="396044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2911624"/>
            <a:ext cx="2232248" cy="4453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66216" y="4008379"/>
            <a:ext cx="4498072" cy="2847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979712" y="4653136"/>
            <a:ext cx="428409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352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6162625" cy="4742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08C1\AppData\Local\Microsoft\Windows\Temporary Internet Files\Content.IE5\A2754ZST\MP900362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733256"/>
            <a:ext cx="1396752" cy="93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08C1\AppData\Local\Microsoft\Windows\Temporary Internet Files\Content.IE5\YYPZW21M\MP9003626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31" y="836783"/>
            <a:ext cx="1828800" cy="1094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C1\AppData\Local\Microsoft\Windows\Temporary Internet Files\Content.IE5\DE4CGPLA\MP900362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48680"/>
            <a:ext cx="1656932" cy="103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08C1\AppData\Local\Microsoft\Windows\Temporary Internet Files\Content.IE5\A2754ZST\MP9003628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997" y="4565406"/>
            <a:ext cx="1456584" cy="97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58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08C1\AppData\Local\Microsoft\Windows\Temporary Internet Files\Content.IE5\A2754ZST\MC90040836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81" y="1333218"/>
            <a:ext cx="8718999" cy="533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349" y="404664"/>
            <a:ext cx="8686800" cy="84124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Vyhledávej na mapě.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 rot="19866500">
            <a:off x="468400" y="2268583"/>
            <a:ext cx="2355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40368" y="1728180"/>
            <a:ext cx="1252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7148856">
            <a:off x="7492409" y="3650617"/>
            <a:ext cx="1478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952792">
            <a:off x="4816169" y="5059003"/>
            <a:ext cx="1704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-33563" y="4476934"/>
            <a:ext cx="1652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9991" y="6170300"/>
            <a:ext cx="36740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24.</a:t>
            </a:r>
            <a:endParaRPr lang="cs-CZ" sz="1000" dirty="0"/>
          </a:p>
        </p:txBody>
      </p:sp>
      <p:sp>
        <p:nvSpPr>
          <p:cNvPr id="3" name="Ovál 2"/>
          <p:cNvSpPr/>
          <p:nvPr/>
        </p:nvSpPr>
        <p:spPr>
          <a:xfrm flipV="1">
            <a:off x="2231740" y="5248533"/>
            <a:ext cx="180020" cy="913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93748" y="4879201"/>
            <a:ext cx="1255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Bratislava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30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ow tatra dumbi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112" y="4214023"/>
            <a:ext cx="3767121" cy="2632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301" y="2177530"/>
            <a:ext cx="2672783" cy="1997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311747"/>
            <a:ext cx="8748464" cy="528026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Slovenská republika</a:t>
            </a:r>
          </a:p>
          <a:p>
            <a:pPr marL="0" indent="0"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vznikla 1. ledna 1993</a:t>
            </a:r>
          </a:p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město: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asi 5  milionů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 : 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Dunaj, Váh</a:t>
            </a:r>
            <a:endParaRPr lang="cs-CZ" sz="32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dirty="0"/>
              <a:t>pohoří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Karpaty: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3227972" y="1885142"/>
            <a:ext cx="27363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Bratislava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58770" y="3291621"/>
            <a:ext cx="9647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41021" y="4824556"/>
            <a:ext cx="4572000" cy="21236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Vysoké Tatry,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Nízké Tatry,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Malá a Velká Fatra</a:t>
            </a:r>
          </a:p>
          <a:p>
            <a:r>
              <a:rPr lang="cs-CZ" sz="3600" dirty="0" smtClean="0"/>
              <a:t> 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8770" y="2852936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slovenština</a:t>
            </a:r>
            <a:endParaRPr lang="cs-CZ" sz="32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971" y="949039"/>
            <a:ext cx="249725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" t="3634" r="2239" b="3211"/>
          <a:stretch/>
        </p:blipFill>
        <p:spPr bwMode="auto">
          <a:xfrm>
            <a:off x="5009798" y="12802"/>
            <a:ext cx="1834445" cy="1159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36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08C1\AppData\Local\Microsoft\Windows\Temporary Internet Files\Content.IE5\DE4CGPLA\MC90043432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503" y="321764"/>
            <a:ext cx="6200163" cy="585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rot="20215344">
            <a:off x="2802336" y="486868"/>
            <a:ext cx="1487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Baltské moře</a:t>
            </a:r>
            <a:endParaRPr lang="cs-CZ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222649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2116228">
            <a:off x="7858793" y="357460"/>
            <a:ext cx="946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4909906">
            <a:off x="7869887" y="1818123"/>
            <a:ext cx="1835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BĚLORUSKO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17322914">
            <a:off x="8068454" y="5192803"/>
            <a:ext cx="1334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80115" y="6206975"/>
            <a:ext cx="2898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SLOVENSKÁ 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 rot="2144784">
            <a:off x="2701140" y="5113429"/>
            <a:ext cx="2369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 rot="5213215">
            <a:off x="1761635" y="2665783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588292"/>
            <a:ext cx="253444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  <a:ea typeface="+mj-ea"/>
                <a:cs typeface="+mj-cs"/>
              </a:rPr>
              <a:t>Ukazuj si na mapě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12995" y="6391641"/>
            <a:ext cx="3626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16.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 flipV="1">
            <a:off x="5427406" y="931534"/>
            <a:ext cx="129341" cy="45719"/>
          </a:xfrm>
          <a:custGeom>
            <a:avLst/>
            <a:gdLst>
              <a:gd name="connsiteX0" fmla="*/ 0 w 129341"/>
              <a:gd name="connsiteY0" fmla="*/ 0 h 61380"/>
              <a:gd name="connsiteX1" fmla="*/ 117988 w 129341"/>
              <a:gd name="connsiteY1" fmla="*/ 58993 h 61380"/>
              <a:gd name="connsiteX2" fmla="*/ 117988 w 129341"/>
              <a:gd name="connsiteY2" fmla="*/ 44245 h 61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9341" h="61380">
                <a:moveTo>
                  <a:pt x="0" y="0"/>
                </a:moveTo>
                <a:cubicBezTo>
                  <a:pt x="39329" y="19664"/>
                  <a:pt x="98323" y="51619"/>
                  <a:pt x="117988" y="58993"/>
                </a:cubicBezTo>
                <a:cubicBezTo>
                  <a:pt x="137653" y="66367"/>
                  <a:pt x="127820" y="55306"/>
                  <a:pt x="117988" y="4424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748369" y="2842833"/>
            <a:ext cx="229274" cy="1474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337060" y="2434194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Varšava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0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10692"/>
            <a:ext cx="3846411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3946" y="1347345"/>
            <a:ext cx="8392510" cy="5733256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lavní město: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počet obyvatel: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asi 38 milionů</a:t>
            </a:r>
            <a:endParaRPr lang="cs-CZ" sz="36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j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azyk: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měna: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řeky: 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Visla,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Odra, Mazurské jezera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povrch: nížinatý,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pohoří: Vysoké Tatry, </a:t>
            </a:r>
          </a:p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Krkonoše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311562" cy="80803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Polská republika</a:t>
            </a:r>
            <a:endParaRPr lang="cs-CZ" sz="4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79717" y="1340768"/>
            <a:ext cx="2492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Varšava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12368" y="2483304"/>
            <a:ext cx="1877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polština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129635"/>
            <a:ext cx="12474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zlotý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47456" y="4293096"/>
            <a:ext cx="288032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307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8568952" cy="63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619672" y="316739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Polsko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2806750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Německo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34059" y="6093296"/>
            <a:ext cx="1927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Slovensko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5199768"/>
            <a:ext cx="1879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Rakousko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3052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svislý text 2"/>
          <p:cNvSpPr>
            <a:spLocks noGrp="1"/>
          </p:cNvSpPr>
          <p:nvPr>
            <p:ph type="body" orient="vert" idx="4294967295"/>
          </p:nvPr>
        </p:nvSpPr>
        <p:spPr>
          <a:xfrm>
            <a:off x="467544" y="1412776"/>
            <a:ext cx="8229600" cy="4386262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Obrázky byly vytvořeny v otevřené galerii Microsoft </a:t>
            </a:r>
            <a:r>
              <a:rPr lang="cs-CZ" sz="2800" dirty="0" err="1"/>
              <a:t>office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Mapka </a:t>
            </a:r>
            <a:r>
              <a:rPr lang="cs-CZ" sz="2800" smtClean="0"/>
              <a:t>z archivu autora.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Text je vytvořen autorem materiálu.</a:t>
            </a:r>
          </a:p>
          <a:p>
            <a:pPr marL="0" indent="0">
              <a:buNone/>
            </a:pPr>
            <a:r>
              <a:rPr lang="cs-CZ" sz="2400" dirty="0"/>
              <a:t>16.9.2012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8680"/>
            <a:ext cx="2232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Citace: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091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1237</TotalTime>
  <Words>234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Anotace:</vt:lpstr>
      <vt:lpstr>Prezentace aplikace PowerPoint</vt:lpstr>
      <vt:lpstr>Sousední státy</vt:lpstr>
      <vt:lpstr>Prezentace aplikace PowerPoint</vt:lpstr>
      <vt:lpstr>Vyhledávej na mapě.</vt:lpstr>
      <vt:lpstr>Prezentace aplikace PowerPoint</vt:lpstr>
      <vt:lpstr>Prezentace aplikace PowerPoint</vt:lpstr>
      <vt:lpstr>Polská republika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50</cp:revision>
  <dcterms:created xsi:type="dcterms:W3CDTF">2012-01-19T16:18:01Z</dcterms:created>
  <dcterms:modified xsi:type="dcterms:W3CDTF">2013-01-10T18:43:50Z</dcterms:modified>
</cp:coreProperties>
</file>