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65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5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Rébusy s internetem.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vyřeší u názvu přesmyčky.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143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vyřeší u názvu přesmyčky.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425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vyřeší u názvu přesmyčky.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3078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Minerální vody v ČR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podzemní vody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vyhledávání, podrobnější metodika viz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internet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Minerální vody v České republice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Minerální vody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Lokalita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Kyselka</a:t>
            </a:r>
          </a:p>
          <a:p>
            <a:r>
              <a:rPr lang="cs-CZ" sz="3600" b="1" dirty="0" smtClean="0"/>
              <a:t>Mnichov</a:t>
            </a:r>
          </a:p>
          <a:p>
            <a:r>
              <a:rPr lang="cs-CZ" sz="3600" b="1" dirty="0" smtClean="0"/>
              <a:t>U Karlových Varů</a:t>
            </a:r>
          </a:p>
          <a:p>
            <a:endParaRPr lang="cs-CZ" sz="3600" b="1" dirty="0"/>
          </a:p>
          <a:p>
            <a:r>
              <a:rPr lang="cs-CZ" sz="3600" b="1" dirty="0" smtClean="0"/>
              <a:t>Poděbrady</a:t>
            </a:r>
          </a:p>
          <a:p>
            <a:r>
              <a:rPr lang="cs-CZ" sz="3600" b="1" dirty="0" smtClean="0"/>
              <a:t>Sedm Dvorů</a:t>
            </a:r>
            <a:endParaRPr lang="cs-CZ" sz="36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Název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ONTITAM</a:t>
            </a:r>
          </a:p>
          <a:p>
            <a:r>
              <a:rPr lang="cs-CZ" sz="3600" b="1" dirty="0" smtClean="0"/>
              <a:t>NEGASIAM</a:t>
            </a:r>
          </a:p>
          <a:p>
            <a:r>
              <a:rPr lang="cs-CZ" sz="3600" b="1" dirty="0" smtClean="0"/>
              <a:t>LAUQAI NELAIQAUA</a:t>
            </a:r>
          </a:p>
          <a:p>
            <a:r>
              <a:rPr lang="cs-CZ" sz="3600" b="1" dirty="0" smtClean="0"/>
              <a:t>OPDĚDAKABR</a:t>
            </a:r>
          </a:p>
          <a:p>
            <a:r>
              <a:rPr lang="cs-CZ" sz="3600" b="1" dirty="0" smtClean="0"/>
              <a:t>RÁNODAVKOŠ</a:t>
            </a: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7469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MATTONI</a:t>
            </a:r>
          </a:p>
          <a:p>
            <a:r>
              <a:rPr lang="cs-CZ" sz="4400" b="1" dirty="0" smtClean="0"/>
              <a:t>MAGNESIA</a:t>
            </a:r>
          </a:p>
          <a:p>
            <a:r>
              <a:rPr lang="cs-CZ" sz="4400" b="1" dirty="0" smtClean="0"/>
              <a:t>AQUILA AQUALINEA</a:t>
            </a:r>
          </a:p>
          <a:p>
            <a:r>
              <a:rPr lang="cs-CZ" sz="4400" b="1" dirty="0" smtClean="0"/>
              <a:t>PODĚBRADKA</a:t>
            </a:r>
          </a:p>
          <a:p>
            <a:r>
              <a:rPr lang="cs-CZ" sz="4400" b="1" dirty="0" smtClean="0"/>
              <a:t>ONDRÁŠOVKA</a:t>
            </a:r>
            <a:endParaRPr lang="cs-CZ" sz="4400" b="1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4062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Minerální vody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Lokalita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Horní Moštěnice</a:t>
            </a:r>
          </a:p>
          <a:p>
            <a:endParaRPr lang="cs-CZ" sz="3600" b="1" dirty="0"/>
          </a:p>
          <a:p>
            <a:r>
              <a:rPr lang="cs-CZ" sz="3600" b="1" dirty="0" smtClean="0"/>
              <a:t>Běloves</a:t>
            </a:r>
          </a:p>
          <a:p>
            <a:r>
              <a:rPr lang="cs-CZ" sz="3600" b="1" dirty="0" err="1" smtClean="0"/>
              <a:t>Byňov</a:t>
            </a:r>
            <a:endParaRPr lang="cs-CZ" sz="3600" b="1" dirty="0" smtClean="0"/>
          </a:p>
          <a:p>
            <a:r>
              <a:rPr lang="cs-CZ" sz="3600" b="1" dirty="0" smtClean="0"/>
              <a:t>Korunní</a:t>
            </a:r>
          </a:p>
          <a:p>
            <a:r>
              <a:rPr lang="cs-CZ" sz="3600" b="1" dirty="0" smtClean="0"/>
              <a:t>Břvany</a:t>
            </a:r>
            <a:endParaRPr lang="cs-CZ" sz="36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Název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CÁKNAHÁ SELKAKY </a:t>
            </a:r>
          </a:p>
          <a:p>
            <a:r>
              <a:rPr lang="cs-CZ" sz="3600" b="1" dirty="0" smtClean="0"/>
              <a:t>DIA</a:t>
            </a:r>
          </a:p>
          <a:p>
            <a:r>
              <a:rPr lang="cs-CZ" sz="3600" b="1" dirty="0" smtClean="0"/>
              <a:t>BRÁDO OVAD</a:t>
            </a:r>
          </a:p>
          <a:p>
            <a:r>
              <a:rPr lang="cs-CZ" sz="3600" b="1" dirty="0" smtClean="0"/>
              <a:t>NORKUNÍ</a:t>
            </a:r>
          </a:p>
          <a:p>
            <a:r>
              <a:rPr lang="cs-CZ" sz="3600" b="1" dirty="0" smtClean="0"/>
              <a:t>GAPAR</a:t>
            </a:r>
            <a:endParaRPr lang="cs-CZ" sz="36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5209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HANÁCKÁ KYSELKA</a:t>
            </a:r>
          </a:p>
          <a:p>
            <a:r>
              <a:rPr lang="cs-CZ" sz="4400" b="1" dirty="0" smtClean="0"/>
              <a:t>IDA</a:t>
            </a:r>
          </a:p>
          <a:p>
            <a:r>
              <a:rPr lang="cs-CZ" sz="4400" b="1" dirty="0" smtClean="0"/>
              <a:t>DOBRÁ VODA</a:t>
            </a:r>
          </a:p>
          <a:p>
            <a:r>
              <a:rPr lang="cs-CZ" sz="4400" b="1" dirty="0" smtClean="0"/>
              <a:t>KORUNNÍ</a:t>
            </a:r>
          </a:p>
          <a:p>
            <a:r>
              <a:rPr lang="cs-CZ" sz="4400" b="1" dirty="0" smtClean="0"/>
              <a:t>PRAGA</a:t>
            </a:r>
            <a:endParaRPr lang="cs-CZ" sz="44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9691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Minerální vody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Lokalita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Brodek u Přerova</a:t>
            </a:r>
          </a:p>
          <a:p>
            <a:r>
              <a:rPr lang="cs-CZ" sz="3600" b="1" dirty="0" err="1" smtClean="0"/>
              <a:t>Maránské</a:t>
            </a:r>
            <a:r>
              <a:rPr lang="cs-CZ" sz="3600" b="1" dirty="0" smtClean="0"/>
              <a:t> Lázně</a:t>
            </a:r>
            <a:endParaRPr lang="cs-CZ" sz="36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Název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SAEDYO</a:t>
            </a:r>
          </a:p>
          <a:p>
            <a:r>
              <a:rPr lang="cs-CZ" sz="3600" b="1" dirty="0" smtClean="0"/>
              <a:t>MEPRAN ROXECSILE</a:t>
            </a:r>
            <a:endParaRPr lang="cs-CZ" sz="36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7191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ODYSEA</a:t>
            </a:r>
          </a:p>
          <a:p>
            <a:r>
              <a:rPr lang="cs-CZ" sz="4400" b="1" dirty="0" smtClean="0"/>
              <a:t>PRAMEN EXCELSIOR</a:t>
            </a:r>
            <a:endParaRPr lang="cs-CZ" sz="4400" b="1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136" y="638132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1790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427</TotalTime>
  <Words>232</Words>
  <Application>Microsoft Office PowerPoint</Application>
  <PresentationFormat>Předvádění na obrazovce (4:3)</PresentationFormat>
  <Paragraphs>94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</vt:lpstr>
      <vt:lpstr>Minerální vody v České republice</vt:lpstr>
      <vt:lpstr>Minerální vody</vt:lpstr>
      <vt:lpstr>Řešení</vt:lpstr>
      <vt:lpstr>Minerální vody</vt:lpstr>
      <vt:lpstr>Řešení</vt:lpstr>
      <vt:lpstr>Minerální vody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49</cp:revision>
  <dcterms:created xsi:type="dcterms:W3CDTF">2011-05-26T14:17:08Z</dcterms:created>
  <dcterms:modified xsi:type="dcterms:W3CDTF">2003-01-01T02:52:12Z</dcterms:modified>
</cp:coreProperties>
</file>