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7" r:id="rId2"/>
    <p:sldId id="258" r:id="rId3"/>
    <p:sldId id="256" r:id="rId4"/>
    <p:sldId id="260" r:id="rId5"/>
    <p:sldId id="269" r:id="rId6"/>
    <p:sldId id="27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68" autoAdjust="0"/>
    <p:restoredTop sz="94660"/>
  </p:normalViewPr>
  <p:slideViewPr>
    <p:cSldViewPr>
      <p:cViewPr varScale="1">
        <p:scale>
          <a:sx n="65" d="100"/>
          <a:sy n="65" d="100"/>
        </p:scale>
        <p:origin x="-15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NÁZEV:VY_32_INOVACE_14_PRVOUKA </a:t>
          </a:r>
          <a:r>
            <a:rPr lang="cs-CZ" sz="2000" dirty="0" smtClean="0"/>
            <a:t>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MĚŘÍME HMOTNOST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BF88CE-3AE0-4146-8F9A-85F9FC507F6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1FF13B7-9166-4896-B692-A0BB873B5E38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3234498-3406-477A-A6F7-6826F5B7F113}" type="presOf" srcId="{757F3AB3-0718-4624-B441-E567A8F0AB56}" destId="{333A1088-737F-45CB-B68E-254E46348037}" srcOrd="0" destOrd="0" presId="urn:microsoft.com/office/officeart/2005/8/layout/target3"/>
    <dgm:cxn modelId="{5EFD5463-1299-46E4-B813-A98FC82D0965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B9DB93-6BF8-4798-AD6F-CDAE06ECFED3}" type="presOf" srcId="{D8197B8C-B260-4A16-BDF4-0947B075E274}" destId="{25B08C86-7E15-44DC-BE7F-FFB55DD49D12}" srcOrd="0" destOrd="0" presId="urn:microsoft.com/office/officeart/2005/8/layout/target3"/>
    <dgm:cxn modelId="{2AAC5913-701D-4EB1-B552-4925449554AF}" type="presOf" srcId="{D1D4F407-5343-4D3F-B5B9-D407B03CAEB4}" destId="{AED2198E-93D5-4001-81B4-73124B309672}" srcOrd="1" destOrd="0" presId="urn:microsoft.com/office/officeart/2005/8/layout/target3"/>
    <dgm:cxn modelId="{622CFEC0-6B0C-4CAA-8C5E-6A34E3DBE2AB}" type="presOf" srcId="{4C35D32F-0EAB-4CD7-82EE-45574DC2A586}" destId="{890E4F0B-2866-4A3F-A3C7-2A14B1797930}" srcOrd="1" destOrd="0" presId="urn:microsoft.com/office/officeart/2005/8/layout/target3"/>
    <dgm:cxn modelId="{72CA2C57-4E94-473D-A4A0-43DA4C8F4C0D}" type="presOf" srcId="{B651F6E3-6281-48DB-9319-2AEAFDAE7572}" destId="{6BB5E863-4638-4E1D-BFDE-399D028AC4ED}" srcOrd="1" destOrd="0" presId="urn:microsoft.com/office/officeart/2005/8/layout/target3"/>
    <dgm:cxn modelId="{69525494-52BC-4613-AE6F-AA09FCB663DB}" type="presOf" srcId="{B651F6E3-6281-48DB-9319-2AEAFDAE7572}" destId="{619D679B-A015-4ECF-8348-D1034C574F40}" srcOrd="0" destOrd="0" presId="urn:microsoft.com/office/officeart/2005/8/layout/target3"/>
    <dgm:cxn modelId="{1F91B519-C5E4-4E63-8144-429F77B2259D}" type="presOf" srcId="{4C35D32F-0EAB-4CD7-82EE-45574DC2A586}" destId="{8BEBB6EC-1DAA-4CAC-8A25-BC0FCBD5DBD5}" srcOrd="0" destOrd="0" presId="urn:microsoft.com/office/officeart/2005/8/layout/target3"/>
    <dgm:cxn modelId="{6025BA80-BF4B-4A1E-B66E-F3E6D9B6088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23B215E-DA79-42C3-964C-1C700C55667F}" type="presParOf" srcId="{333A1088-737F-45CB-B68E-254E46348037}" destId="{F5ABB229-8D3B-4694-996A-96F23CF14429}" srcOrd="0" destOrd="0" presId="urn:microsoft.com/office/officeart/2005/8/layout/target3"/>
    <dgm:cxn modelId="{F645C8C6-D888-44A8-A093-7A22129C2F11}" type="presParOf" srcId="{333A1088-737F-45CB-B68E-254E46348037}" destId="{F41139FD-01EE-4571-8B17-4FB00FC51163}" srcOrd="1" destOrd="0" presId="urn:microsoft.com/office/officeart/2005/8/layout/target3"/>
    <dgm:cxn modelId="{0132B6A5-C8B2-46B4-A659-13626BE9C37A}" type="presParOf" srcId="{333A1088-737F-45CB-B68E-254E46348037}" destId="{D005CE8C-CC26-4C3E-AC11-E15060ECD759}" srcOrd="2" destOrd="0" presId="urn:microsoft.com/office/officeart/2005/8/layout/target3"/>
    <dgm:cxn modelId="{35AF4ED1-7ED1-4CF5-BDB8-EDC62EED826C}" type="presParOf" srcId="{333A1088-737F-45CB-B68E-254E46348037}" destId="{2C702D82-9B77-49B7-9568-BB8EB47C3372}" srcOrd="3" destOrd="0" presId="urn:microsoft.com/office/officeart/2005/8/layout/target3"/>
    <dgm:cxn modelId="{D085BC81-0829-4438-BBB2-1215DF25B87B}" type="presParOf" srcId="{333A1088-737F-45CB-B68E-254E46348037}" destId="{A52A0455-90FF-4808-ABD0-F02540D31D5A}" srcOrd="4" destOrd="0" presId="urn:microsoft.com/office/officeart/2005/8/layout/target3"/>
    <dgm:cxn modelId="{6A1FD379-A8B2-470E-A7E6-80E7F67B00AD}" type="presParOf" srcId="{333A1088-737F-45CB-B68E-254E46348037}" destId="{6140AFEC-043D-4C43-A2F9-D0F5331DF3A3}" srcOrd="5" destOrd="0" presId="urn:microsoft.com/office/officeart/2005/8/layout/target3"/>
    <dgm:cxn modelId="{3A71EA9E-0B96-4514-8DF4-D089345B42AE}" type="presParOf" srcId="{333A1088-737F-45CB-B68E-254E46348037}" destId="{9358AC05-5D7D-4327-9F80-1AD486AEA664}" srcOrd="6" destOrd="0" presId="urn:microsoft.com/office/officeart/2005/8/layout/target3"/>
    <dgm:cxn modelId="{5175485F-629D-406E-B16D-8D9F54C4C22D}" type="presParOf" srcId="{333A1088-737F-45CB-B68E-254E46348037}" destId="{313FC574-E1CD-4FB4-B054-0B805CE0447D}" srcOrd="7" destOrd="0" presId="urn:microsoft.com/office/officeart/2005/8/layout/target3"/>
    <dgm:cxn modelId="{15E31C4D-4AEC-4333-8F24-CFBEE6A3E3B2}" type="presParOf" srcId="{333A1088-737F-45CB-B68E-254E46348037}" destId="{619D679B-A015-4ECF-8348-D1034C574F40}" srcOrd="8" destOrd="0" presId="urn:microsoft.com/office/officeart/2005/8/layout/target3"/>
    <dgm:cxn modelId="{589609FC-44BE-4BD4-9992-BF7F7D9C42E2}" type="presParOf" srcId="{333A1088-737F-45CB-B68E-254E46348037}" destId="{322283A8-4A27-4CDA-BAE3-F381106A9174}" srcOrd="9" destOrd="0" presId="urn:microsoft.com/office/officeart/2005/8/layout/target3"/>
    <dgm:cxn modelId="{552D58D3-7E13-488C-B8A5-2BC5E15095D6}" type="presParOf" srcId="{333A1088-737F-45CB-B68E-254E46348037}" destId="{FFC9F71D-1B4F-4AD9-A4A6-86ADEFC8AF5C}" srcOrd="10" destOrd="0" presId="urn:microsoft.com/office/officeart/2005/8/layout/target3"/>
    <dgm:cxn modelId="{367F105A-E911-41D6-8FF9-AAE0457B37C5}" type="presParOf" srcId="{333A1088-737F-45CB-B68E-254E46348037}" destId="{25B08C86-7E15-44DC-BE7F-FFB55DD49D12}" srcOrd="11" destOrd="0" presId="urn:microsoft.com/office/officeart/2005/8/layout/target3"/>
    <dgm:cxn modelId="{0BFC05A3-BD3D-40BB-AAD0-DF21FAA182D4}" type="presParOf" srcId="{333A1088-737F-45CB-B68E-254E46348037}" destId="{76644BE8-9D7C-4C09-B250-3D10AF48CBB7}" srcOrd="12" destOrd="0" presId="urn:microsoft.com/office/officeart/2005/8/layout/target3"/>
    <dgm:cxn modelId="{8B318918-9A37-4CC2-BE5E-1CACA00AB7A7}" type="presParOf" srcId="{333A1088-737F-45CB-B68E-254E46348037}" destId="{EE85B701-7295-41C0-BA7A-34D3756A2AE6}" srcOrd="13" destOrd="0" presId="urn:microsoft.com/office/officeart/2005/8/layout/target3"/>
    <dgm:cxn modelId="{A7C5BA46-A39A-454C-9CBD-06FDACD2893C}" type="presParOf" srcId="{333A1088-737F-45CB-B68E-254E46348037}" destId="{8BEBB6EC-1DAA-4CAC-8A25-BC0FCBD5DBD5}" srcOrd="14" destOrd="0" presId="urn:microsoft.com/office/officeart/2005/8/layout/target3"/>
    <dgm:cxn modelId="{D065B433-2CE7-4DD3-BA27-EC0CE1ACD77A}" type="presParOf" srcId="{333A1088-737F-45CB-B68E-254E46348037}" destId="{AED2198E-93D5-4001-81B4-73124B309672}" srcOrd="15" destOrd="0" presId="urn:microsoft.com/office/officeart/2005/8/layout/target3"/>
    <dgm:cxn modelId="{A54D1CE9-89D8-4F8D-B202-10C8AB426486}" type="presParOf" srcId="{333A1088-737F-45CB-B68E-254E46348037}" destId="{2BE915AB-18AA-4053-B92C-3BFC9ED204BB}" srcOrd="16" destOrd="0" presId="urn:microsoft.com/office/officeart/2005/8/layout/target3"/>
    <dgm:cxn modelId="{E92099FB-DCB5-41C0-B221-40202294FE3B}" type="presParOf" srcId="{333A1088-737F-45CB-B68E-254E46348037}" destId="{6BB5E863-4638-4E1D-BFDE-399D028AC4ED}" srcOrd="17" destOrd="0" presId="urn:microsoft.com/office/officeart/2005/8/layout/target3"/>
    <dgm:cxn modelId="{0F258EEA-858F-4D0C-9934-EF2124682BF4}" type="presParOf" srcId="{333A1088-737F-45CB-B68E-254E46348037}" destId="{5A5FFA88-C948-4069-8E93-59FA12366E83}" srcOrd="18" destOrd="0" presId="urn:microsoft.com/office/officeart/2005/8/layout/target3"/>
    <dgm:cxn modelId="{018576A1-22BA-4F35-874E-692B383B0BC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NÁZEV:VY_32_INOVACE_14_PRVOUKA </a:t>
          </a:r>
          <a:r>
            <a:rPr lang="cs-CZ" sz="2000" kern="1200" dirty="0" smtClean="0"/>
            <a:t>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MĚŘÍME HMOTNOST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64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0F20FA-31B6-48FC-8AE2-71ABEBDCC897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D66BFC05-A25B-4401-9258-287B540DD9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5251096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81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9386">
        <p14:prism isContent="1" isInverted="1"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539552" y="1340768"/>
            <a:ext cx="7668964" cy="3744415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/>
          </a:p>
          <a:p>
            <a:r>
              <a:rPr lang="cs-CZ" dirty="0" smtClean="0"/>
              <a:t>Kilogram</a:t>
            </a:r>
          </a:p>
          <a:p>
            <a:r>
              <a:rPr lang="cs-CZ" dirty="0" smtClean="0"/>
              <a:t>Jednotky</a:t>
            </a:r>
          </a:p>
          <a:p>
            <a:r>
              <a:rPr lang="cs-CZ" dirty="0" smtClean="0"/>
              <a:t>Váhy</a:t>
            </a:r>
          </a:p>
          <a:p>
            <a:endParaRPr lang="cs-CZ" dirty="0" smtClean="0"/>
          </a:p>
          <a:p>
            <a:r>
              <a:rPr lang="cs-CZ" dirty="0" smtClean="0"/>
              <a:t>Žáci pracují na interaktivní tabuli fixem</a:t>
            </a:r>
          </a:p>
          <a:p>
            <a:r>
              <a:rPr lang="cs-CZ" dirty="0" smtClean="0"/>
              <a:t>Správné řešení se objeví po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77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08C1\AppData\Local\Microsoft\Windows\Temporary Internet Files\Content.IE5\LDOPNIE0\MP9004092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450" y="787746"/>
            <a:ext cx="2765395" cy="276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LDOPNIE0\MP9003852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92696"/>
            <a:ext cx="1720223" cy="24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S7687CZ2\MP9004028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552" y="4022241"/>
            <a:ext cx="3563888" cy="26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LDOPNIE0\MC900356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341" y="3335121"/>
            <a:ext cx="1836115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C1\AppData\Local\Microsoft\Windows\Temporary Internet Files\Content.IE5\K0O7W0UI\MC900290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56" y="4022241"/>
            <a:ext cx="3911097" cy="2442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C1\AppData\Local\Microsoft\Windows\Temporary Internet Files\Content.IE5\LDOPNIE0\MC9003108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67783"/>
            <a:ext cx="2664296" cy="211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33400"/>
            <a:ext cx="8229600" cy="990600"/>
          </a:xfrm>
        </p:spPr>
        <p:txBody>
          <a:bodyPr/>
          <a:lstStyle/>
          <a:p>
            <a:r>
              <a:rPr lang="cs-CZ" dirty="0" smtClean="0"/>
              <a:t>Jaké máme váhy?</a:t>
            </a:r>
            <a:endParaRPr lang="cs-CZ" dirty="0"/>
          </a:p>
        </p:txBody>
      </p:sp>
      <p:pic>
        <p:nvPicPr>
          <p:cNvPr id="1028" name="Picture 4" descr="C:\Users\08C1\AppData\Local\Microsoft\Windows\Temporary Internet Files\Content.IE5\DE4CGPLA\MP90039054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571" y="493672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772411" y="3496849"/>
            <a:ext cx="16834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ramenné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31201" y="6203558"/>
            <a:ext cx="1624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miskové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67190" y="4110075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osobní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53774" y="6242301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digitální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84311" y="599001"/>
            <a:ext cx="2045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kuchyňské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656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08C1\AppData\Local\Microsoft\Windows\Temporary Internet Files\Content.IE5\DE4CGPLA\MC900353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545" y="1558965"/>
            <a:ext cx="2030740" cy="189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můžeme vážit.</a:t>
            </a:r>
            <a:endParaRPr lang="cs-CZ" dirty="0"/>
          </a:p>
        </p:txBody>
      </p:sp>
      <p:pic>
        <p:nvPicPr>
          <p:cNvPr id="3077" name="Picture 5" descr="C:\Users\08C1\AppData\Local\Microsoft\Windows\Temporary Internet Files\Content.IE5\7IACVERO\MC9001130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105" y="4552831"/>
            <a:ext cx="1288873" cy="193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K0O7W0UI\MC9003209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613727"/>
            <a:ext cx="2510320" cy="217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Users\08C1\AppData\Local\Microsoft\Windows\Temporary Internet Files\Content.IE5\K0O7W0UI\MC9000601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6807" y="3807473"/>
            <a:ext cx="1847475" cy="2957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08C1\AppData\Local\Microsoft\Windows\Temporary Internet Files\Content.IE5\7IACVERO\MC9004405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28069"/>
            <a:ext cx="1738316" cy="269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08C1\AppData\Local\Microsoft\Windows\Temporary Internet Files\Content.IE5\AM1I8PN9\MP90031553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170557"/>
            <a:ext cx="1816971" cy="2718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AM1I8PN9\MC9003341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126911"/>
            <a:ext cx="1973740" cy="206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19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b="1" i="1" dirty="0" smtClean="0">
                <a:solidFill>
                  <a:schemeClr val="bg1">
                    <a:lumMod val="50000"/>
                  </a:schemeClr>
                </a:solidFill>
              </a:rPr>
              <a:t>1 kilogram</a:t>
            </a:r>
            <a:r>
              <a:rPr lang="cs-CZ" b="1" i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3100" b="0" i="1" dirty="0" smtClean="0">
                <a:solidFill>
                  <a:schemeClr val="bg1">
                    <a:lumMod val="50000"/>
                  </a:schemeClr>
                </a:solidFill>
              </a:rPr>
              <a:t>JE ZÁKLADNÍ JEDNOTKA PRO </a:t>
            </a:r>
            <a:r>
              <a:rPr lang="cs-CZ" sz="3600" b="0" i="1" dirty="0" smtClean="0">
                <a:solidFill>
                  <a:schemeClr val="bg1">
                    <a:lumMod val="50000"/>
                  </a:schemeClr>
                </a:solidFill>
              </a:rPr>
              <a:t>měření</a:t>
            </a:r>
            <a:r>
              <a:rPr lang="cs-CZ" b="0" i="1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4400" b="1" i="1" dirty="0" smtClean="0">
                <a:solidFill>
                  <a:schemeClr val="bg1">
                    <a:lumMod val="50000"/>
                  </a:schemeClr>
                </a:solidFill>
              </a:rPr>
              <a:t>hmotnosti</a:t>
            </a:r>
            <a:r>
              <a:rPr lang="cs-CZ" sz="4400" i="1" dirty="0" smtClean="0">
                <a:solidFill>
                  <a:schemeClr val="bg1">
                    <a:lumMod val="50000"/>
                  </a:schemeClr>
                </a:solidFill>
              </a:rPr>
              <a:t>.</a:t>
            </a:r>
            <a:endParaRPr lang="cs-CZ" b="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Jednotky  hmotnosti: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 gram              1 g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1 kilogram         1 kg</a:t>
            </a: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1 tuna               1 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3068960"/>
            <a:ext cx="4042792" cy="3322696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Převody </a:t>
            </a:r>
            <a:r>
              <a:rPr lang="cs-CZ" dirty="0" smtClean="0">
                <a:solidFill>
                  <a:srgbClr val="002060"/>
                </a:solidFill>
              </a:rPr>
              <a:t>jednotek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                                         1kg   =    1000g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1 t     =    1000 kg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33400"/>
            <a:ext cx="8229600" cy="9906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Problémové úlohy: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340768"/>
            <a:ext cx="7906072" cy="48482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 výtahu o nosnosti 250kg  nastoupili: tatínek (85kg), Maminka (65kg) , Agáta (24kg) a Filip (40kg).</a:t>
            </a:r>
          </a:p>
          <a:p>
            <a:pPr marL="0" indent="0">
              <a:buNone/>
            </a:pPr>
            <a:r>
              <a:rPr lang="cs-CZ" dirty="0" smtClean="0"/>
              <a:t>Rozhodni: Pojedou-li všichni najednou, výtah              –         </a:t>
            </a:r>
            <a:r>
              <a:rPr lang="cs-CZ" b="1" dirty="0" smtClean="0"/>
              <a:t>nebude</a:t>
            </a:r>
            <a:r>
              <a:rPr lang="cs-CZ" dirty="0" smtClean="0"/>
              <a:t> přetížen.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Hmotnost auta včetně nákladu je 7500kg. Může toto auto přejet přes most, před nímž je tato dopravní značka?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0450" y="2139348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451" y="4653136"/>
            <a:ext cx="2186093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64288" y="5216294"/>
            <a:ext cx="8002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6t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5949280"/>
            <a:ext cx="118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může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08C1\AppData\Local\Microsoft\Windows\Temporary Internet Files\Content.IE5\7IACVERO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7882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4948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04813"/>
            <a:ext cx="8748712" cy="12954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4294967295"/>
          </p:nvPr>
        </p:nvSpPr>
        <p:spPr>
          <a:xfrm>
            <a:off x="395288" y="2276475"/>
            <a:ext cx="8748712" cy="2322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11.11.2012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41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453</TotalTime>
  <Words>169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Přehlednost</vt:lpstr>
      <vt:lpstr>Prezentace aplikace PowerPoint</vt:lpstr>
      <vt:lpstr>Prezentace aplikace PowerPoint</vt:lpstr>
      <vt:lpstr>Jaké máme váhy?</vt:lpstr>
      <vt:lpstr>Co vše můžeme vážit.</vt:lpstr>
      <vt:lpstr>1 kilogram JE ZÁKLADNÍ JEDNOTKA PRO měření hmotnosti.</vt:lpstr>
      <vt:lpstr>   Problémové úlohy: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26</cp:revision>
  <dcterms:created xsi:type="dcterms:W3CDTF">2012-02-11T20:22:24Z</dcterms:created>
  <dcterms:modified xsi:type="dcterms:W3CDTF">2012-12-15T21:02:55Z</dcterms:modified>
</cp:coreProperties>
</file>