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58" r:id="rId3"/>
    <p:sldId id="256" r:id="rId4"/>
    <p:sldId id="267" r:id="rId5"/>
    <p:sldId id="264" r:id="rId6"/>
    <p:sldId id="269" r:id="rId7"/>
    <p:sldId id="260" r:id="rId8"/>
    <p:sldId id="26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NÁZEV:VY_32_INOVACE_15_PRVOUKA </a:t>
          </a:r>
          <a:r>
            <a:rPr lang="cs-CZ" sz="2000" dirty="0" smtClean="0"/>
            <a:t>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MĚŘÍME OBJEM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153238-9412-4984-97B7-78F415C57349}" type="presOf" srcId="{B651F6E3-6281-48DB-9319-2AEAFDAE7572}" destId="{6BB5E863-4638-4E1D-BFDE-399D028AC4ED}" srcOrd="1" destOrd="0" presId="urn:microsoft.com/office/officeart/2005/8/layout/target3"/>
    <dgm:cxn modelId="{8C704321-17C2-40B1-A6A8-EBE63E25B6E4}" type="presOf" srcId="{D1B46980-6531-4606-95E6-44980827E919}" destId="{6140AFEC-043D-4C43-A2F9-D0F5331DF3A3}" srcOrd="0" destOrd="0" presId="urn:microsoft.com/office/officeart/2005/8/layout/target3"/>
    <dgm:cxn modelId="{BCF082F6-F890-42C5-A221-C91F0EC7ACB5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45BCB8-93F6-4F70-8773-66FF04C3510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F4F743-F3E5-4C67-B2B7-D4CEF54A51CB}" type="presOf" srcId="{D1D4F407-5343-4D3F-B5B9-D407B03CAEB4}" destId="{AED2198E-93D5-4001-81B4-73124B309672}" srcOrd="1" destOrd="0" presId="urn:microsoft.com/office/officeart/2005/8/layout/target3"/>
    <dgm:cxn modelId="{0A34B277-6D24-44D3-877A-E8789492FF9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A1C37A-B218-47B3-9253-89D0569C29BE}" type="presOf" srcId="{4C35D32F-0EAB-4CD7-82EE-45574DC2A586}" destId="{8BEBB6EC-1DAA-4CAC-8A25-BC0FCBD5DBD5}" srcOrd="0" destOrd="0" presId="urn:microsoft.com/office/officeart/2005/8/layout/target3"/>
    <dgm:cxn modelId="{73F1E3B8-2321-45C4-AA96-8019C585D53E}" type="presOf" srcId="{757F3AB3-0718-4624-B441-E567A8F0AB56}" destId="{333A1088-737F-45CB-B68E-254E46348037}" srcOrd="0" destOrd="0" presId="urn:microsoft.com/office/officeart/2005/8/layout/target3"/>
    <dgm:cxn modelId="{94DA40AE-73A1-4196-B123-E4C5A3696149}" type="presOf" srcId="{D8197B8C-B260-4A16-BDF4-0947B075E274}" destId="{25B08C86-7E15-44DC-BE7F-FFB55DD49D12}" srcOrd="0" destOrd="0" presId="urn:microsoft.com/office/officeart/2005/8/layout/target3"/>
    <dgm:cxn modelId="{1A3555CC-58FF-40C2-B8E1-CA0EAE87D4CB}" type="presOf" srcId="{D8197B8C-B260-4A16-BDF4-0947B075E274}" destId="{5A5FFA88-C948-4069-8E93-59FA12366E83}" srcOrd="1" destOrd="0" presId="urn:microsoft.com/office/officeart/2005/8/layout/target3"/>
    <dgm:cxn modelId="{9FBDF1B1-8F05-4D37-BF3A-15EC96236AF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2992C5-7165-46EC-BBA5-2BEA5230AA8E}" type="presParOf" srcId="{333A1088-737F-45CB-B68E-254E46348037}" destId="{F5ABB229-8D3B-4694-996A-96F23CF14429}" srcOrd="0" destOrd="0" presId="urn:microsoft.com/office/officeart/2005/8/layout/target3"/>
    <dgm:cxn modelId="{34BB278E-3500-41E3-BE11-BFDDC9ED1AC4}" type="presParOf" srcId="{333A1088-737F-45CB-B68E-254E46348037}" destId="{F41139FD-01EE-4571-8B17-4FB00FC51163}" srcOrd="1" destOrd="0" presId="urn:microsoft.com/office/officeart/2005/8/layout/target3"/>
    <dgm:cxn modelId="{B9EEBCC3-29A1-4631-8F7F-5A35A361A58A}" type="presParOf" srcId="{333A1088-737F-45CB-B68E-254E46348037}" destId="{D005CE8C-CC26-4C3E-AC11-E15060ECD759}" srcOrd="2" destOrd="0" presId="urn:microsoft.com/office/officeart/2005/8/layout/target3"/>
    <dgm:cxn modelId="{C8549249-C62F-43BA-B41D-4411747E774D}" type="presParOf" srcId="{333A1088-737F-45CB-B68E-254E46348037}" destId="{2C702D82-9B77-49B7-9568-BB8EB47C3372}" srcOrd="3" destOrd="0" presId="urn:microsoft.com/office/officeart/2005/8/layout/target3"/>
    <dgm:cxn modelId="{A43DDA1E-41F7-494E-B894-ECFDE622A69D}" type="presParOf" srcId="{333A1088-737F-45CB-B68E-254E46348037}" destId="{A52A0455-90FF-4808-ABD0-F02540D31D5A}" srcOrd="4" destOrd="0" presId="urn:microsoft.com/office/officeart/2005/8/layout/target3"/>
    <dgm:cxn modelId="{096F8F4B-9F30-46C7-812A-EC3824832D1A}" type="presParOf" srcId="{333A1088-737F-45CB-B68E-254E46348037}" destId="{6140AFEC-043D-4C43-A2F9-D0F5331DF3A3}" srcOrd="5" destOrd="0" presId="urn:microsoft.com/office/officeart/2005/8/layout/target3"/>
    <dgm:cxn modelId="{97D91697-F1D9-4779-AA80-289AF29ADC71}" type="presParOf" srcId="{333A1088-737F-45CB-B68E-254E46348037}" destId="{9358AC05-5D7D-4327-9F80-1AD486AEA664}" srcOrd="6" destOrd="0" presId="urn:microsoft.com/office/officeart/2005/8/layout/target3"/>
    <dgm:cxn modelId="{4D37EEC2-52C8-47CB-BE67-B2ECB5F33933}" type="presParOf" srcId="{333A1088-737F-45CB-B68E-254E46348037}" destId="{313FC574-E1CD-4FB4-B054-0B805CE0447D}" srcOrd="7" destOrd="0" presId="urn:microsoft.com/office/officeart/2005/8/layout/target3"/>
    <dgm:cxn modelId="{CD9D87C6-42CC-40F9-9B72-4AF798FE3998}" type="presParOf" srcId="{333A1088-737F-45CB-B68E-254E46348037}" destId="{619D679B-A015-4ECF-8348-D1034C574F40}" srcOrd="8" destOrd="0" presId="urn:microsoft.com/office/officeart/2005/8/layout/target3"/>
    <dgm:cxn modelId="{97C668CA-2496-4813-9A4C-FFC4EEA284E2}" type="presParOf" srcId="{333A1088-737F-45CB-B68E-254E46348037}" destId="{322283A8-4A27-4CDA-BAE3-F381106A9174}" srcOrd="9" destOrd="0" presId="urn:microsoft.com/office/officeart/2005/8/layout/target3"/>
    <dgm:cxn modelId="{1C532E6B-6E9D-4A1E-B227-AAB9978EA9C5}" type="presParOf" srcId="{333A1088-737F-45CB-B68E-254E46348037}" destId="{FFC9F71D-1B4F-4AD9-A4A6-86ADEFC8AF5C}" srcOrd="10" destOrd="0" presId="urn:microsoft.com/office/officeart/2005/8/layout/target3"/>
    <dgm:cxn modelId="{CC6E14F6-898A-4217-A3B1-283B859A8A2B}" type="presParOf" srcId="{333A1088-737F-45CB-B68E-254E46348037}" destId="{25B08C86-7E15-44DC-BE7F-FFB55DD49D12}" srcOrd="11" destOrd="0" presId="urn:microsoft.com/office/officeart/2005/8/layout/target3"/>
    <dgm:cxn modelId="{E0706F73-D6D3-42E8-8286-7B0E90708F6C}" type="presParOf" srcId="{333A1088-737F-45CB-B68E-254E46348037}" destId="{76644BE8-9D7C-4C09-B250-3D10AF48CBB7}" srcOrd="12" destOrd="0" presId="urn:microsoft.com/office/officeart/2005/8/layout/target3"/>
    <dgm:cxn modelId="{3671B79B-960F-474C-983B-D36FA0CAFC14}" type="presParOf" srcId="{333A1088-737F-45CB-B68E-254E46348037}" destId="{EE85B701-7295-41C0-BA7A-34D3756A2AE6}" srcOrd="13" destOrd="0" presId="urn:microsoft.com/office/officeart/2005/8/layout/target3"/>
    <dgm:cxn modelId="{6B7E894C-C109-4E5B-9440-1A3C8B434950}" type="presParOf" srcId="{333A1088-737F-45CB-B68E-254E46348037}" destId="{8BEBB6EC-1DAA-4CAC-8A25-BC0FCBD5DBD5}" srcOrd="14" destOrd="0" presId="urn:microsoft.com/office/officeart/2005/8/layout/target3"/>
    <dgm:cxn modelId="{9973EDD3-AE78-4041-9D56-41727C420072}" type="presParOf" srcId="{333A1088-737F-45CB-B68E-254E46348037}" destId="{AED2198E-93D5-4001-81B4-73124B309672}" srcOrd="15" destOrd="0" presId="urn:microsoft.com/office/officeart/2005/8/layout/target3"/>
    <dgm:cxn modelId="{EFAC3928-CCE3-4693-8A4C-A29E7BF19D15}" type="presParOf" srcId="{333A1088-737F-45CB-B68E-254E46348037}" destId="{2BE915AB-18AA-4053-B92C-3BFC9ED204BB}" srcOrd="16" destOrd="0" presId="urn:microsoft.com/office/officeart/2005/8/layout/target3"/>
    <dgm:cxn modelId="{B671D1AB-02F7-46AF-9B7E-EDB12A88DF16}" type="presParOf" srcId="{333A1088-737F-45CB-B68E-254E46348037}" destId="{6BB5E863-4638-4E1D-BFDE-399D028AC4ED}" srcOrd="17" destOrd="0" presId="urn:microsoft.com/office/officeart/2005/8/layout/target3"/>
    <dgm:cxn modelId="{E907D937-588C-4207-BF1D-EED84E345C0C}" type="presParOf" srcId="{333A1088-737F-45CB-B68E-254E46348037}" destId="{5A5FFA88-C948-4069-8E93-59FA12366E83}" srcOrd="18" destOrd="0" presId="urn:microsoft.com/office/officeart/2005/8/layout/target3"/>
    <dgm:cxn modelId="{AE516C76-5E82-4DA2-AEE2-2284A8688CE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NÁZEV:VY_32_INOVACE_15_PRVOUKA </a:t>
          </a:r>
          <a:r>
            <a:rPr lang="cs-CZ" sz="2000" kern="1200" dirty="0" smtClean="0"/>
            <a:t>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MĚŘÍME OBJEM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e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emf"/><Relationship Id="rId4" Type="http://schemas.openxmlformats.org/officeDocument/2006/relationships/image" Target="../media/image16.emf"/><Relationship Id="rId9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3" Type="http://schemas.openxmlformats.org/officeDocument/2006/relationships/image" Target="../media/image23.jpeg"/><Relationship Id="rId7" Type="http://schemas.openxmlformats.org/officeDocument/2006/relationships/image" Target="../media/image27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27471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1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9386">
        <p:split orient="vert"/>
      </p:transition>
    </mc:Choice>
    <mc:Fallback xmlns="">
      <p:transition spd="slow" advTm="9386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899592" y="548680"/>
            <a:ext cx="6769621" cy="40328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Litr</a:t>
            </a:r>
          </a:p>
          <a:p>
            <a:r>
              <a:rPr lang="cs-CZ" sz="2400" dirty="0" smtClean="0"/>
              <a:t>Druhy a využití</a:t>
            </a:r>
          </a:p>
          <a:p>
            <a:r>
              <a:rPr lang="cs-CZ" sz="2400" dirty="0" smtClean="0"/>
              <a:t>Co měříme v litrech</a:t>
            </a:r>
          </a:p>
          <a:p>
            <a:endParaRPr lang="cs-CZ" sz="2400" dirty="0" smtClean="0"/>
          </a:p>
          <a:p>
            <a:r>
              <a:rPr lang="cs-CZ" sz="2400" dirty="0" smtClean="0"/>
              <a:t>Žáci pracují na interaktivní tabuli fixem</a:t>
            </a:r>
          </a:p>
          <a:p>
            <a:r>
              <a:rPr lang="cs-CZ" sz="2400" dirty="0" smtClean="0"/>
              <a:t>Správné řešení se objeví po kliknutí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0009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8C1\AppData\Local\Microsoft\Windows\Temporary Internet Files\Content.IE5\YYPZW21M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772" y="188640"/>
            <a:ext cx="1643177" cy="195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A2754ZST\MP9003876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83" y="4622268"/>
            <a:ext cx="2482434" cy="177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AM1I8PN9\MP9001754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459" y="2365493"/>
            <a:ext cx="1238477" cy="184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K0O7W0UI\MP9001754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259" y="202464"/>
            <a:ext cx="1456440" cy="216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188640"/>
            <a:ext cx="3384376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LITR</a:t>
            </a:r>
          </a:p>
          <a:p>
            <a:pPr algn="ctr"/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NÁDOBY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35" name="Picture 11" descr="C:\Users\08C1\AppData\Local\Microsoft\Windows\Temporary Internet Files\Content.IE5\DE4CGPLA\MC900312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901" y="358284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A2754ZST\MC9003488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2" y="2339111"/>
            <a:ext cx="1041502" cy="184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08C1\AppData\Local\Microsoft\Windows\Temporary Internet Files\Content.IE5\DE4CGPLA\MC9002863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455" y="4941168"/>
            <a:ext cx="2306442" cy="165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Users\08C1\AppData\Local\Microsoft\Windows\Temporary Internet Files\Content.IE5\A2754ZST\MC900433833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887" y="279369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08C1\AppData\Local\Microsoft\Windows\Temporary Internet Files\Content.IE5\A2754ZST\MC9002210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2551085"/>
            <a:ext cx="1457036" cy="163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08C1\AppData\Local\Microsoft\Windows\Temporary Internet Files\Content.IE5\A2754ZST\MP90017834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012" y="2818878"/>
            <a:ext cx="1821875" cy="273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65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I LITR </a:t>
            </a:r>
            <a:r>
              <a:rPr lang="cs-CZ" sz="3600" b="0" i="1" dirty="0" smtClean="0"/>
              <a:t>JE ZÁKLADNÍ JEDNOTKA PRO MĚŘENÍ</a:t>
            </a:r>
            <a:r>
              <a:rPr lang="cs-CZ" b="0" i="1" dirty="0" smtClean="0"/>
              <a:t> </a:t>
            </a:r>
            <a:r>
              <a:rPr lang="cs-CZ" i="1" dirty="0" smtClean="0"/>
              <a:t>OBJEMU</a:t>
            </a:r>
            <a:r>
              <a:rPr lang="cs-CZ" b="0" i="1" dirty="0" smtClean="0"/>
              <a:t>.</a:t>
            </a:r>
            <a:endParaRPr lang="cs-CZ" b="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Jednotky objemu:</a:t>
            </a:r>
          </a:p>
          <a:p>
            <a:endParaRPr lang="cs-CZ" dirty="0"/>
          </a:p>
          <a:p>
            <a:r>
              <a:rPr lang="cs-CZ" dirty="0" smtClean="0"/>
              <a:t>1 mililitr         1 ml</a:t>
            </a:r>
          </a:p>
          <a:p>
            <a:r>
              <a:rPr lang="cs-CZ" dirty="0" smtClean="0"/>
              <a:t>1 litr                1 l</a:t>
            </a:r>
          </a:p>
          <a:p>
            <a:r>
              <a:rPr lang="cs-CZ" dirty="0" smtClean="0"/>
              <a:t>1 hektolitr     1 hl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499992" y="2420888"/>
            <a:ext cx="4186808" cy="3705275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1 l   =   1000 ml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1hl  =   100 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59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08C1\AppData\Local\Microsoft\Windows\Temporary Internet Files\Content.IE5\AM1I8PN9\MP9004095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353" y="340474"/>
            <a:ext cx="6257647" cy="633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 rot="10800000" flipV="1">
            <a:off x="0" y="332656"/>
            <a:ext cx="3995936" cy="4608512"/>
          </a:xfrm>
        </p:spPr>
        <p:txBody>
          <a:bodyPr>
            <a:normAutofit fontScale="90000"/>
          </a:bodyPr>
          <a:lstStyle/>
          <a:p>
            <a:r>
              <a:rPr lang="cs-CZ" i="1" dirty="0">
                <a:solidFill>
                  <a:srgbClr val="0070C0"/>
                </a:solidFill>
              </a:rPr>
              <a:t>Nádoby na měření  objemu v litrech se jmenují </a:t>
            </a:r>
            <a:r>
              <a:rPr lang="cs-CZ" i="1" dirty="0">
                <a:solidFill>
                  <a:srgbClr val="C00000"/>
                </a:solidFill>
              </a:rPr>
              <a:t>odměrné válce.</a:t>
            </a:r>
            <a:br>
              <a:rPr lang="cs-CZ" i="1" dirty="0">
                <a:solidFill>
                  <a:srgbClr val="C00000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51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-468560" y="188640"/>
            <a:ext cx="9433048" cy="1440161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Objem</a:t>
            </a:r>
            <a:r>
              <a:rPr lang="cs-CZ" dirty="0" smtClean="0"/>
              <a:t> </a:t>
            </a:r>
            <a:r>
              <a:rPr lang="cs-CZ" sz="3200" dirty="0" smtClean="0"/>
              <a:t>můžeme měřit u látek </a:t>
            </a:r>
            <a:r>
              <a:rPr lang="cs-CZ" sz="4400" dirty="0" smtClean="0"/>
              <a:t>kapalných, pevných i plynných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79512" y="2132856"/>
            <a:ext cx="8496944" cy="3491657"/>
          </a:xfrm>
        </p:spPr>
        <p:txBody>
          <a:bodyPr/>
          <a:lstStyle/>
          <a:p>
            <a:pPr indent="0">
              <a:buNone/>
            </a:pPr>
            <a:r>
              <a:rPr lang="cs-CZ" sz="4000" b="1" dirty="0" smtClean="0"/>
              <a:t>Objem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kapalných látek </a:t>
            </a:r>
            <a:r>
              <a:rPr lang="cs-CZ" dirty="0" smtClean="0"/>
              <a:t>měříme </a:t>
            </a:r>
            <a:r>
              <a:rPr lang="cs-CZ" sz="4000" b="1" dirty="0" smtClean="0"/>
              <a:t>odměrným válcem </a:t>
            </a:r>
            <a:r>
              <a:rPr lang="cs-CZ" dirty="0" smtClean="0"/>
              <a:t>nebo  jinou nádobou označenou jednotkami objemu.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Objem pevných látek </a:t>
            </a:r>
            <a:r>
              <a:rPr lang="cs-CZ" dirty="0" smtClean="0"/>
              <a:t>změříme jejich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úplným  ponořením do kapaliny. 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Picture 3" descr="C:\Users\08C1\AppData\Local\Microsoft\Windows\Temporary Internet Files\Content.IE5\YYPZW21M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778" y="4797152"/>
            <a:ext cx="1643177" cy="195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08C1\AppData\Local\Microsoft\Windows\Temporary Internet Files\Content.IE5\YYPZW21M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478" y="4005064"/>
            <a:ext cx="1939522" cy="231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C900331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419914"/>
            <a:ext cx="897802" cy="71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71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08C1\AppData\Local\Microsoft\Windows\Temporary Internet Files\Content.IE5\YYPZW21M\MC900233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96" y="1043049"/>
            <a:ext cx="2207537" cy="277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LDOPNIE0\MC900406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744" y="908720"/>
            <a:ext cx="2304256" cy="231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024" y="4048696"/>
            <a:ext cx="1726291" cy="1658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015" y="5039239"/>
            <a:ext cx="1063136" cy="1701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 descr="C:\Users\08C1\AppData\Local\Microsoft\Windows\Temporary Internet Files\Content.IE5\LDOPNIE0\MC90043385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297" y="304936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08C1\AppData\Local\Microsoft\Windows\Temporary Internet Files\Content.IE5\S7687CZ2\MC9003910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184" y="3781950"/>
            <a:ext cx="2668417" cy="251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447" y="908720"/>
            <a:ext cx="221932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765175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Kdo musí odměřovat litry?</a:t>
            </a:r>
            <a:endParaRPr lang="cs-CZ" i="1" dirty="0">
              <a:solidFill>
                <a:srgbClr val="0070C0"/>
              </a:solidFill>
            </a:endParaRPr>
          </a:p>
        </p:txBody>
      </p:sp>
      <p:pic>
        <p:nvPicPr>
          <p:cNvPr id="10" name="Picture 14" descr="C:\Users\08C1\AppData\Local\Microsoft\Windows\Temporary Internet Files\Content.IE5\YYPZW21M\MC9002807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70799"/>
            <a:ext cx="22603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734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20016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nakupujeme na litry?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08C1\AppData\Local\Microsoft\Windows\Temporary Internet Files\Content.IE5\S7687CZ2\MC9004417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2841" y="103498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AM1I8PN9\MP90034169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935" y="3926213"/>
            <a:ext cx="1951112" cy="273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LDOPNIE0\MC900348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98" y="4488564"/>
            <a:ext cx="1339596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LDOPNIE0\MC90044174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5793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08C1\AppData\Local\Microsoft\Windows\Temporary Internet Files\Content.IE5\7IACVERO\MC90044175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517" y="1111970"/>
            <a:ext cx="2021287" cy="202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C1\AppData\Local\Microsoft\Windows\Temporary Internet Files\Content.IE5\S7687CZ2\MC9002326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94" y="1590823"/>
            <a:ext cx="1319230" cy="2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546" y="2708920"/>
            <a:ext cx="2561605" cy="2717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 descr="C:\Users\08C1\AppData\Local\Microsoft\Windows\Temporary Internet Files\Content.IE5\7IACVERO\MC90043476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488" y="5585143"/>
            <a:ext cx="1252508" cy="125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08C1\AppData\Local\Microsoft\Windows\Temporary Internet Files\Content.IE5\YYPZW21M\MC9002507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378" y="4581128"/>
            <a:ext cx="730626" cy="163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07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04813"/>
            <a:ext cx="8748712" cy="12954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95288" y="2276475"/>
            <a:ext cx="8748712" cy="2322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11.11.2012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36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150</TotalTime>
  <Words>148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Prezentace aplikace PowerPoint</vt:lpstr>
      <vt:lpstr>Prezentace aplikace PowerPoint</vt:lpstr>
      <vt:lpstr>I LITR JE ZÁKLADNÍ JEDNOTKA PRO MĚŘENÍ OBJEMU.</vt:lpstr>
      <vt:lpstr>Nádoby na měření  objemu v litrech se jmenují odměrné válce. </vt:lpstr>
      <vt:lpstr>Objem můžeme měřit u látek kapalných, pevných i plynných</vt:lpstr>
      <vt:lpstr>Kdo musí odměřovat litry?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25</cp:revision>
  <dcterms:created xsi:type="dcterms:W3CDTF">2012-02-11T20:22:24Z</dcterms:created>
  <dcterms:modified xsi:type="dcterms:W3CDTF">2012-12-15T21:04:10Z</dcterms:modified>
</cp:coreProperties>
</file>