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4" r:id="rId3"/>
    <p:sldId id="269" r:id="rId4"/>
    <p:sldId id="270" r:id="rId5"/>
    <p:sldId id="271" r:id="rId6"/>
    <p:sldId id="27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NÁZEV:VY_32_INOVACE_16_PRVOUKA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MĚŘÍME ČAS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6E8C1-B52C-4AF2-A0E2-4B767B67DB69}" type="presOf" srcId="{4C35D32F-0EAB-4CD7-82EE-45574DC2A586}" destId="{8BEBB6EC-1DAA-4CAC-8A25-BC0FCBD5DBD5}" srcOrd="0" destOrd="0" presId="urn:microsoft.com/office/officeart/2005/8/layout/target3"/>
    <dgm:cxn modelId="{6EA07CBE-72DE-4619-81DB-06C8B4B414F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C196F5-BA24-4FBF-94B3-D89EAD3A1D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C7607A8-B29E-4734-A0A0-548C5FACF123}" type="presOf" srcId="{D1B46980-6531-4606-95E6-44980827E919}" destId="{2BE915AB-18AA-4053-B92C-3BFC9ED204BB}" srcOrd="1" destOrd="0" presId="urn:microsoft.com/office/officeart/2005/8/layout/target3"/>
    <dgm:cxn modelId="{FCE08776-2D21-4B4E-A92A-2CC42C11890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775DA7-4065-4649-B044-C7FABB524AAF}" type="presOf" srcId="{B651F6E3-6281-48DB-9319-2AEAFDAE7572}" destId="{6BB5E863-4638-4E1D-BFDE-399D028AC4ED}" srcOrd="1" destOrd="0" presId="urn:microsoft.com/office/officeart/2005/8/layout/target3"/>
    <dgm:cxn modelId="{B1E3D86B-1882-4021-B188-D047024C9346}" type="presOf" srcId="{D8197B8C-B260-4A16-BDF4-0947B075E274}" destId="{25B08C86-7E15-44DC-BE7F-FFB55DD49D12}" srcOrd="0" destOrd="0" presId="urn:microsoft.com/office/officeart/2005/8/layout/target3"/>
    <dgm:cxn modelId="{7E1B5621-AA44-4A8C-A94C-4AD4425E6FC5}" type="presOf" srcId="{B651F6E3-6281-48DB-9319-2AEAFDAE7572}" destId="{619D679B-A015-4ECF-8348-D1034C574F40}" srcOrd="0" destOrd="0" presId="urn:microsoft.com/office/officeart/2005/8/layout/target3"/>
    <dgm:cxn modelId="{5FDEFBF0-1A0F-47D0-BD65-DE2E579E1415}" type="presOf" srcId="{D1D4F407-5343-4D3F-B5B9-D407B03CAEB4}" destId="{AED2198E-93D5-4001-81B4-73124B309672}" srcOrd="1" destOrd="0" presId="urn:microsoft.com/office/officeart/2005/8/layout/target3"/>
    <dgm:cxn modelId="{23E198C5-2078-414E-8BEC-CB56FB744AF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B45E96-FCC7-4485-8116-C1D9B9301AC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B90392-3F1D-4849-8241-B2EFEBD9EAAA}" type="presParOf" srcId="{333A1088-737F-45CB-B68E-254E46348037}" destId="{F5ABB229-8D3B-4694-996A-96F23CF14429}" srcOrd="0" destOrd="0" presId="urn:microsoft.com/office/officeart/2005/8/layout/target3"/>
    <dgm:cxn modelId="{8B8B77E3-019E-4202-B6B2-A20703F85C58}" type="presParOf" srcId="{333A1088-737F-45CB-B68E-254E46348037}" destId="{F41139FD-01EE-4571-8B17-4FB00FC51163}" srcOrd="1" destOrd="0" presId="urn:microsoft.com/office/officeart/2005/8/layout/target3"/>
    <dgm:cxn modelId="{27EA3426-41C0-4965-A9EC-B8189E9228A3}" type="presParOf" srcId="{333A1088-737F-45CB-B68E-254E46348037}" destId="{D005CE8C-CC26-4C3E-AC11-E15060ECD759}" srcOrd="2" destOrd="0" presId="urn:microsoft.com/office/officeart/2005/8/layout/target3"/>
    <dgm:cxn modelId="{3E192F94-C7B8-4ACB-A29C-827D745E8194}" type="presParOf" srcId="{333A1088-737F-45CB-B68E-254E46348037}" destId="{2C702D82-9B77-49B7-9568-BB8EB47C3372}" srcOrd="3" destOrd="0" presId="urn:microsoft.com/office/officeart/2005/8/layout/target3"/>
    <dgm:cxn modelId="{B67BD876-36F3-49FD-8B14-6EF29446576A}" type="presParOf" srcId="{333A1088-737F-45CB-B68E-254E46348037}" destId="{A52A0455-90FF-4808-ABD0-F02540D31D5A}" srcOrd="4" destOrd="0" presId="urn:microsoft.com/office/officeart/2005/8/layout/target3"/>
    <dgm:cxn modelId="{C52EB68F-35A3-4329-9798-D6FF0F88D9D3}" type="presParOf" srcId="{333A1088-737F-45CB-B68E-254E46348037}" destId="{6140AFEC-043D-4C43-A2F9-D0F5331DF3A3}" srcOrd="5" destOrd="0" presId="urn:microsoft.com/office/officeart/2005/8/layout/target3"/>
    <dgm:cxn modelId="{1A211C63-AE9B-4927-8F57-7F3C3A252CF4}" type="presParOf" srcId="{333A1088-737F-45CB-B68E-254E46348037}" destId="{9358AC05-5D7D-4327-9F80-1AD486AEA664}" srcOrd="6" destOrd="0" presId="urn:microsoft.com/office/officeart/2005/8/layout/target3"/>
    <dgm:cxn modelId="{51270B74-1536-423D-9C96-24542C2243F2}" type="presParOf" srcId="{333A1088-737F-45CB-B68E-254E46348037}" destId="{313FC574-E1CD-4FB4-B054-0B805CE0447D}" srcOrd="7" destOrd="0" presId="urn:microsoft.com/office/officeart/2005/8/layout/target3"/>
    <dgm:cxn modelId="{B7026C1D-FD7C-4E18-90C6-97A7855A9F1C}" type="presParOf" srcId="{333A1088-737F-45CB-B68E-254E46348037}" destId="{619D679B-A015-4ECF-8348-D1034C574F40}" srcOrd="8" destOrd="0" presId="urn:microsoft.com/office/officeart/2005/8/layout/target3"/>
    <dgm:cxn modelId="{F5EDBA65-B483-4034-BDBC-047138EE5BF8}" type="presParOf" srcId="{333A1088-737F-45CB-B68E-254E46348037}" destId="{322283A8-4A27-4CDA-BAE3-F381106A9174}" srcOrd="9" destOrd="0" presId="urn:microsoft.com/office/officeart/2005/8/layout/target3"/>
    <dgm:cxn modelId="{B3035083-208D-42C5-9DD4-B78DE44C03C3}" type="presParOf" srcId="{333A1088-737F-45CB-B68E-254E46348037}" destId="{FFC9F71D-1B4F-4AD9-A4A6-86ADEFC8AF5C}" srcOrd="10" destOrd="0" presId="urn:microsoft.com/office/officeart/2005/8/layout/target3"/>
    <dgm:cxn modelId="{929186FB-C98E-4E37-9E62-22D41C0C6CCD}" type="presParOf" srcId="{333A1088-737F-45CB-B68E-254E46348037}" destId="{25B08C86-7E15-44DC-BE7F-FFB55DD49D12}" srcOrd="11" destOrd="0" presId="urn:microsoft.com/office/officeart/2005/8/layout/target3"/>
    <dgm:cxn modelId="{18387751-E506-4865-86F7-8748045E80EE}" type="presParOf" srcId="{333A1088-737F-45CB-B68E-254E46348037}" destId="{76644BE8-9D7C-4C09-B250-3D10AF48CBB7}" srcOrd="12" destOrd="0" presId="urn:microsoft.com/office/officeart/2005/8/layout/target3"/>
    <dgm:cxn modelId="{4312AA3B-F193-4E9B-840E-6164194B5369}" type="presParOf" srcId="{333A1088-737F-45CB-B68E-254E46348037}" destId="{EE85B701-7295-41C0-BA7A-34D3756A2AE6}" srcOrd="13" destOrd="0" presId="urn:microsoft.com/office/officeart/2005/8/layout/target3"/>
    <dgm:cxn modelId="{C6D7F7A4-2A8F-445B-8E5F-B52F1861B8FC}" type="presParOf" srcId="{333A1088-737F-45CB-B68E-254E46348037}" destId="{8BEBB6EC-1DAA-4CAC-8A25-BC0FCBD5DBD5}" srcOrd="14" destOrd="0" presId="urn:microsoft.com/office/officeart/2005/8/layout/target3"/>
    <dgm:cxn modelId="{F6A94CB4-3014-42E7-AD83-AD8C105FDA15}" type="presParOf" srcId="{333A1088-737F-45CB-B68E-254E46348037}" destId="{AED2198E-93D5-4001-81B4-73124B309672}" srcOrd="15" destOrd="0" presId="urn:microsoft.com/office/officeart/2005/8/layout/target3"/>
    <dgm:cxn modelId="{183D7B58-0163-48A2-88DB-D3EF0CFEACF5}" type="presParOf" srcId="{333A1088-737F-45CB-B68E-254E46348037}" destId="{2BE915AB-18AA-4053-B92C-3BFC9ED204BB}" srcOrd="16" destOrd="0" presId="urn:microsoft.com/office/officeart/2005/8/layout/target3"/>
    <dgm:cxn modelId="{D3AA9DF6-D94A-42F3-AE4A-3FAF13BB3981}" type="presParOf" srcId="{333A1088-737F-45CB-B68E-254E46348037}" destId="{6BB5E863-4638-4E1D-BFDE-399D028AC4ED}" srcOrd="17" destOrd="0" presId="urn:microsoft.com/office/officeart/2005/8/layout/target3"/>
    <dgm:cxn modelId="{1191C388-714E-400C-A559-766811A4A699}" type="presParOf" srcId="{333A1088-737F-45CB-B68E-254E46348037}" destId="{5A5FFA88-C948-4069-8E93-59FA12366E83}" srcOrd="18" destOrd="0" presId="urn:microsoft.com/office/officeart/2005/8/layout/target3"/>
    <dgm:cxn modelId="{E59A4FE2-1230-40C9-B2D1-0249F8E7FD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NÁZEV:VY_32_INOVACE_16_PRVOUKA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MĚŘÍME ČAS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91CE85D-15D0-4C7A-99CB-6E43374DD1B5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394A8C5-AD2C-45CF-8DC6-284502977D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2045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40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386">
        <p:fade/>
      </p:transition>
    </mc:Choice>
    <mc:Fallback xmlns="">
      <p:transition spd="med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11560" y="476672"/>
            <a:ext cx="7668964" cy="4104455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sz="2000" dirty="0" smtClean="0"/>
              <a:t>Měřidla času</a:t>
            </a:r>
          </a:p>
          <a:p>
            <a:r>
              <a:rPr lang="cs-CZ" sz="2000" dirty="0" smtClean="0"/>
              <a:t>Jednotky času</a:t>
            </a:r>
          </a:p>
          <a:p>
            <a:endParaRPr lang="cs-CZ" sz="2000" dirty="0" smtClean="0"/>
          </a:p>
          <a:p>
            <a:r>
              <a:rPr lang="cs-CZ" sz="2000" dirty="0" smtClean="0"/>
              <a:t>Žáci pracují na interaktivní tabuli fixem</a:t>
            </a:r>
          </a:p>
          <a:p>
            <a:r>
              <a:rPr lang="cs-CZ" sz="2000" dirty="0" smtClean="0"/>
              <a:t>Správné řešení se objeví po kliknutí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921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1043608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847" y="4481719"/>
            <a:ext cx="1537601" cy="163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7IACVERO\MP9004484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09120"/>
            <a:ext cx="1557928" cy="1825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YYPZW21M\MP9004309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408" y="3754328"/>
            <a:ext cx="1913225" cy="260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DE4CGPLA\MP9004028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70" y="1021378"/>
            <a:ext cx="1972694" cy="147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A2754ZST\MP9004031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93" y="4638088"/>
            <a:ext cx="2343278" cy="156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AM1I8PN9\MP9004014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966" y="1692648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YYPZW21M\MP90028983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97" y="2674710"/>
            <a:ext cx="2606672" cy="175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AM1I8PN9\MP9004010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91423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7197" y="351230"/>
            <a:ext cx="6494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</a:rPr>
              <a:t>Měřidlem času jsou hodiny.</a:t>
            </a:r>
            <a:endParaRPr lang="cs-CZ" sz="32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80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332656"/>
            <a:ext cx="8183562" cy="1338957"/>
          </a:xfrm>
        </p:spPr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1sekunda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3100" b="0" i="1" dirty="0" smtClean="0">
                <a:solidFill>
                  <a:schemeClr val="bg1">
                    <a:lumMod val="50000"/>
                  </a:schemeClr>
                </a:solidFill>
              </a:rPr>
              <a:t>je základní jednotka pro </a:t>
            </a:r>
            <a:r>
              <a:rPr lang="cs-CZ" sz="3600" b="0" i="1" dirty="0" smtClean="0">
                <a:solidFill>
                  <a:schemeClr val="bg1">
                    <a:lumMod val="50000"/>
                  </a:schemeClr>
                </a:solidFill>
              </a:rPr>
              <a:t>měření  </a:t>
            </a:r>
            <a:r>
              <a:rPr lang="cs-CZ" sz="3600" i="1" dirty="0" smtClean="0">
                <a:solidFill>
                  <a:schemeClr val="bg1">
                    <a:lumMod val="50000"/>
                  </a:schemeClr>
                </a:solidFill>
              </a:rPr>
              <a:t>času</a:t>
            </a:r>
            <a:endParaRPr lang="cs-CZ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67544" y="1988840"/>
            <a:ext cx="8136904" cy="438943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Jednotky času: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 sekunda    1 s             </a:t>
            </a:r>
            <a:r>
              <a:rPr lang="cs-CZ" dirty="0" smtClean="0">
                <a:solidFill>
                  <a:srgbClr val="7030A0"/>
                </a:solidFill>
              </a:rPr>
              <a:t>1h       =  60 min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 minuta  1 min             </a:t>
            </a:r>
            <a:r>
              <a:rPr lang="cs-CZ" dirty="0" smtClean="0">
                <a:solidFill>
                  <a:srgbClr val="7030A0"/>
                </a:solidFill>
              </a:rPr>
              <a:t>1 min   =  60 s   </a:t>
            </a:r>
            <a:r>
              <a:rPr lang="cs-CZ" dirty="0" smtClean="0">
                <a:solidFill>
                  <a:srgbClr val="0070C0"/>
                </a:solidFill>
              </a:rPr>
              <a:t>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 hodina   1 h                </a:t>
            </a:r>
            <a:r>
              <a:rPr lang="cs-CZ" dirty="0" smtClean="0">
                <a:solidFill>
                  <a:srgbClr val="7030A0"/>
                </a:solidFill>
              </a:rPr>
              <a:t>1 den   =  24h</a:t>
            </a: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                              1 h      =  3600 s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4294967295"/>
          </p:nvPr>
        </p:nvSpPr>
        <p:spPr>
          <a:xfrm>
            <a:off x="8712518" y="6453336"/>
            <a:ext cx="45719" cy="104825"/>
          </a:xfrm>
        </p:spPr>
        <p:txBody>
          <a:bodyPr>
            <a:normAutofit fontScale="25000" lnSpcReduction="20000"/>
          </a:bodyPr>
          <a:lstStyle/>
          <a:p>
            <a:pPr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2012244"/>
            <a:ext cx="4003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Převody jednotek: 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714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4"/>
            <a:ext cx="871296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7030A0"/>
                </a:solidFill>
              </a:rPr>
              <a:t>Čas měříme taky na dny</a:t>
            </a:r>
            <a:r>
              <a:rPr lang="cs-CZ" sz="3200" dirty="0" smtClean="0">
                <a:solidFill>
                  <a:srgbClr val="7030A0"/>
                </a:solidFill>
              </a:rPr>
              <a:t>, týdny</a:t>
            </a:r>
            <a:r>
              <a:rPr lang="cs-CZ" sz="3200" dirty="0">
                <a:solidFill>
                  <a:srgbClr val="7030A0"/>
                </a:solidFill>
              </a:rPr>
              <a:t>, </a:t>
            </a:r>
            <a:endParaRPr lang="cs-CZ" sz="3200" dirty="0" smtClean="0">
              <a:solidFill>
                <a:srgbClr val="7030A0"/>
              </a:solidFill>
            </a:endParaRPr>
          </a:p>
          <a:p>
            <a:r>
              <a:rPr lang="cs-CZ" sz="3200" dirty="0" smtClean="0">
                <a:solidFill>
                  <a:srgbClr val="7030A0"/>
                </a:solidFill>
              </a:rPr>
              <a:t>měsíce </a:t>
            </a:r>
            <a:r>
              <a:rPr lang="cs-CZ" sz="3200" dirty="0">
                <a:solidFill>
                  <a:srgbClr val="7030A0"/>
                </a:solidFill>
              </a:rPr>
              <a:t>a roky</a:t>
            </a:r>
            <a:r>
              <a:rPr lang="cs-CZ" sz="3200" dirty="0" smtClean="0">
                <a:solidFill>
                  <a:srgbClr val="7030A0"/>
                </a:solidFill>
              </a:rPr>
              <a:t>.</a:t>
            </a:r>
          </a:p>
          <a:p>
            <a:endParaRPr lang="cs-CZ" sz="3200" dirty="0">
              <a:solidFill>
                <a:srgbClr val="7030A0"/>
              </a:solidFill>
            </a:endParaRPr>
          </a:p>
          <a:p>
            <a:r>
              <a:rPr lang="cs-CZ" sz="3200" dirty="0" smtClean="0">
                <a:solidFill>
                  <a:srgbClr val="7030A0"/>
                </a:solidFill>
              </a:rPr>
              <a:t>Toto členění času znázorňuje kalendář.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08C1\AppData\Local\Microsoft\Windows\Temporary Internet Files\Content.IE5\YYPZW21M\MP900405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149080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7IACVERO\MC900250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240" y="4099304"/>
            <a:ext cx="1895192" cy="21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5061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960438" y="530225"/>
            <a:ext cx="8183562" cy="4187825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Kolik dní má celý rok?</a:t>
            </a:r>
          </a:p>
          <a:p>
            <a:pPr marL="0" indent="0">
              <a:buNone/>
            </a:pPr>
            <a:r>
              <a:rPr lang="cs-CZ" sz="3200" dirty="0" smtClean="0"/>
              <a:t>     </a:t>
            </a:r>
          </a:p>
          <a:p>
            <a:pPr marL="0" indent="0">
              <a:buNone/>
            </a:pPr>
            <a:r>
              <a:rPr lang="cs-CZ" sz="3200" dirty="0" smtClean="0"/>
              <a:t>Co znamená termín přestupný rok?</a:t>
            </a:r>
          </a:p>
          <a:p>
            <a:pPr marL="0" indent="0">
              <a:buNone/>
            </a:pPr>
            <a:r>
              <a:rPr lang="cs-CZ" sz="3200" dirty="0" smtClean="0"/>
              <a:t>Kolik má dní?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Jak často bývá?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95199" y="980728"/>
            <a:ext cx="1064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365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852936"/>
            <a:ext cx="1064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366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435371"/>
            <a:ext cx="41578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Každý čtvrtý rok.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32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404665"/>
            <a:ext cx="8748464" cy="1296144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536" y="2276872"/>
            <a:ext cx="8748464" cy="23221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15.11.2012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99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470</TotalTime>
  <Words>149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Prezentace aplikace PowerPoint</vt:lpstr>
      <vt:lpstr>Prezentace aplikace PowerPoint</vt:lpstr>
      <vt:lpstr>1sekunda je základní jednotka pro měření  času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38</cp:revision>
  <dcterms:created xsi:type="dcterms:W3CDTF">2012-02-15T14:58:26Z</dcterms:created>
  <dcterms:modified xsi:type="dcterms:W3CDTF">2012-12-09T21:54:17Z</dcterms:modified>
</cp:coreProperties>
</file>