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4"/>
  </p:notesMasterIdLst>
  <p:handoutMasterIdLst>
    <p:handoutMasterId r:id="rId15"/>
  </p:handoutMasterIdLst>
  <p:sldIdLst>
    <p:sldId id="267" r:id="rId2"/>
    <p:sldId id="268" r:id="rId3"/>
    <p:sldId id="256" r:id="rId4"/>
    <p:sldId id="260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58" r:id="rId13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396" y="-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r>
              <a:rPr lang="cs-CZ" dirty="0" smtClean="0"/>
              <a:t>Žáci vyhledávají na plánu Prahy, písmena ve žlutých polích si zaznamenávají.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20477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Písmena ve žlutých polích čtená za sebou dají tajenku (část Prahy).</a:t>
            </a:r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104980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Písmena ve žlutých polích čtená za sebou dají tajenku (část Prahy).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24643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Písmena ve žlutých polích čtená za sebou dají tajenku (část Prahy).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2385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Písmena ve žlutých polích čtená za sebou dají tajenku (část Prahy).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70877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Písmena ve žlutých polích čtená za sebou dají tajenku (část Prahy).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428069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Písmena ve žlutých polích čtená za sebou dají tajenku (část Prahy).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970390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png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příroda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Zeměpis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Česká republika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Pražské památky I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VY_32_INOVACE_08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6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Mgr. Jan </a:t>
            </a:r>
            <a:r>
              <a:rPr lang="cs-CZ" sz="1500" dirty="0" err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Herbe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08 – 2011 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5549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zeměpisný seminář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9.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cestování Prahou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PowerPoint, vyhledávání na mapách, podrobnější metodika viz poznámky u jednotlivých snímků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dataprojektor, mapa Prahy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9543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0" y="260350"/>
            <a:ext cx="6400800" cy="2663825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Ovál 3"/>
          <p:cNvSpPr/>
          <p:nvPr/>
        </p:nvSpPr>
        <p:spPr>
          <a:xfrm>
            <a:off x="3779912" y="2528900"/>
            <a:ext cx="1440160" cy="1368152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Pražské památky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Documents and Settings\Administrator\Local Settings\Temporary Internet Files\Content.IE5\YPW7Y7IB\MP90042795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7132" y="332656"/>
            <a:ext cx="3376836" cy="2250344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Administrator\Local Settings\Temporary Internet Files\Content.IE5\SNYLGTOV\MP90042794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60648"/>
            <a:ext cx="2351623" cy="3510296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Administrator\Local Settings\Temporary Internet Files\Content.IE5\2NK3QZYJ\MP90040713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230" y="3212976"/>
            <a:ext cx="2952329" cy="2952329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Administrator\Local Settings\Temporary Internet Files\Content.IE5\YPW7Y7IB\MP90042795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9548" y="3984377"/>
            <a:ext cx="3802891" cy="2534270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5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Práce s plánem Prahy</a:t>
            </a:r>
            <a:endParaRPr lang="cs-CZ" b="1" dirty="0">
              <a:solidFill>
                <a:srgbClr val="FF0000"/>
              </a:solidFill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899592" y="1772816"/>
            <a:ext cx="7530024" cy="4366210"/>
            <a:chOff x="899592" y="1772816"/>
            <a:chExt cx="7530024" cy="4366210"/>
          </a:xfrm>
        </p:grpSpPr>
        <p:pic>
          <p:nvPicPr>
            <p:cNvPr id="2050" name="Picture 2" descr="C:\Documents and Settings\Administrator\Local Settings\Temporary Internet Files\Content.IE5\2NK3QZYJ\MC900233244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99592" y="1772816"/>
              <a:ext cx="3327563" cy="436621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1" name="Picture 3" descr="C:\Documents and Settings\Administrator\Local Settings\Temporary Internet Files\Content.IE5\YPW7Y7IB\MC900414992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27984" y="2222937"/>
              <a:ext cx="4001632" cy="346596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804580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Ulice u Národního divadla</a:t>
            </a:r>
            <a:endParaRPr lang="cs-CZ" b="1" dirty="0"/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82349240"/>
              </p:ext>
            </p:extLst>
          </p:nvPr>
        </p:nvGraphicFramePr>
        <p:xfrm>
          <a:off x="457200" y="2971800"/>
          <a:ext cx="8229600" cy="91440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1028700"/>
                <a:gridCol w="1028700"/>
                <a:gridCol w="1028700"/>
                <a:gridCol w="1028700"/>
                <a:gridCol w="1028700"/>
                <a:gridCol w="1028700"/>
                <a:gridCol w="1028700"/>
                <a:gridCol w="10287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5400" b="0" dirty="0" smtClean="0"/>
                        <a:t>O</a:t>
                      </a:r>
                      <a:endParaRPr lang="cs-CZ" sz="5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5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453687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Ulice u Týnského chrámu</a:t>
            </a:r>
            <a:endParaRPr lang="cs-CZ" b="1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58537842"/>
              </p:ext>
            </p:extLst>
          </p:nvPr>
        </p:nvGraphicFramePr>
        <p:xfrm>
          <a:off x="457200" y="3243580"/>
          <a:ext cx="8229600" cy="91440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/>
                        <a:t>Š</a:t>
                      </a:r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589142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Která zastávka metra je u sv. Václava</a:t>
            </a:r>
            <a:endParaRPr lang="cs-CZ" b="1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01746037"/>
              </p:ext>
            </p:extLst>
          </p:nvPr>
        </p:nvGraphicFramePr>
        <p:xfrm>
          <a:off x="457200" y="2971800"/>
          <a:ext cx="8229600" cy="91440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1371600"/>
                <a:gridCol w="1371600"/>
                <a:gridCol w="1371600"/>
                <a:gridCol w="1371600"/>
                <a:gridCol w="1371600"/>
                <a:gridCol w="13716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/>
                        <a:t>M</a:t>
                      </a:r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762140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Které sady jsou u Emauz</a:t>
            </a:r>
            <a:endParaRPr lang="cs-CZ" b="1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87525764"/>
              </p:ext>
            </p:extLst>
          </p:nvPr>
        </p:nvGraphicFramePr>
        <p:xfrm>
          <a:off x="457201" y="3243580"/>
          <a:ext cx="8229599" cy="91440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1175657"/>
                <a:gridCol w="1175657"/>
                <a:gridCol w="1175657"/>
                <a:gridCol w="1175657"/>
                <a:gridCol w="1175657"/>
                <a:gridCol w="1175657"/>
                <a:gridCol w="117565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/>
                        <a:t>Z</a:t>
                      </a:r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23670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Ulice u Obecního domu</a:t>
            </a:r>
            <a:endParaRPr lang="cs-CZ" b="1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05438087"/>
              </p:ext>
            </p:extLst>
          </p:nvPr>
        </p:nvGraphicFramePr>
        <p:xfrm>
          <a:off x="457200" y="3243580"/>
          <a:ext cx="8229600" cy="91440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914400"/>
                <a:gridCol w="914400"/>
                <a:gridCol w="914400"/>
                <a:gridCol w="914400"/>
                <a:gridCol w="914400"/>
                <a:gridCol w="914400"/>
                <a:gridCol w="914400"/>
                <a:gridCol w="914400"/>
                <a:gridCol w="9144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/>
                        <a:t>H</a:t>
                      </a:r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865712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Náměstí u Staroměstského orloje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22770293"/>
              </p:ext>
            </p:extLst>
          </p:nvPr>
        </p:nvGraphicFramePr>
        <p:xfrm>
          <a:off x="457201" y="3058160"/>
          <a:ext cx="8229599" cy="182880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1175657"/>
                <a:gridCol w="1175657"/>
                <a:gridCol w="1175657"/>
                <a:gridCol w="1175657"/>
                <a:gridCol w="1175657"/>
                <a:gridCol w="1175657"/>
                <a:gridCol w="117565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/>
                        <a:t>M</a:t>
                      </a:r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/>
                        <a:t>N</a:t>
                      </a:r>
                      <a:endParaRPr lang="cs-CZ" sz="5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546368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Řešení</a:t>
            </a:r>
            <a:endParaRPr lang="cs-CZ" b="1" dirty="0">
              <a:solidFill>
                <a:srgbClr val="0070C0"/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53768294"/>
              </p:ext>
            </p:extLst>
          </p:nvPr>
        </p:nvGraphicFramePr>
        <p:xfrm>
          <a:off x="457200" y="3243580"/>
          <a:ext cx="8229600" cy="91440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1371600"/>
                <a:gridCol w="1371600"/>
                <a:gridCol w="1371600"/>
                <a:gridCol w="1371600"/>
                <a:gridCol w="1371600"/>
                <a:gridCol w="13716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/>
                        <a:t>R</a:t>
                      </a:r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/>
                        <a:t>U</a:t>
                      </a:r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/>
                        <a:t>Z</a:t>
                      </a:r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/>
                        <a:t>Y</a:t>
                      </a:r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/>
                        <a:t>N</a:t>
                      </a:r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/>
                        <a:t>Ě</a:t>
                      </a:r>
                      <a:endParaRPr lang="cs-CZ" sz="5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744797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1500" dirty="0" smtClean="0">
              <a:latin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endParaRPr lang="cs-CZ" sz="1500" dirty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r>
              <a:rPr lang="cs-CZ" sz="1500" dirty="0">
                <a:latin typeface="Tahoma" pitchFamily="34" charset="0"/>
              </a:rPr>
              <a:t>http://office.microsoft.com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413</TotalTime>
  <Words>301</Words>
  <Application>Microsoft Office PowerPoint</Application>
  <PresentationFormat>Předvádění na obrazovce (4:3)</PresentationFormat>
  <Paragraphs>75</Paragraphs>
  <Slides>12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 </vt:lpstr>
      <vt:lpstr>Prezentace aplikace PowerPoint</vt:lpstr>
      <vt:lpstr>Práce s plánem Prahy</vt:lpstr>
      <vt:lpstr>Ulice u Národního divadla</vt:lpstr>
      <vt:lpstr>Ulice u Týnského chrámu</vt:lpstr>
      <vt:lpstr>Která zastávka metra je u sv. Václava</vt:lpstr>
      <vt:lpstr>Které sady jsou u Emauz</vt:lpstr>
      <vt:lpstr>Ulice u Obecního domu</vt:lpstr>
      <vt:lpstr>Náměstí u Staroměstského orloje</vt:lpstr>
      <vt:lpstr>Řešení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Jan</cp:lastModifiedBy>
  <cp:revision>52</cp:revision>
  <dcterms:created xsi:type="dcterms:W3CDTF">2011-05-26T14:17:08Z</dcterms:created>
  <dcterms:modified xsi:type="dcterms:W3CDTF">2003-01-01T03:04:12Z</dcterms:modified>
</cp:coreProperties>
</file>