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1"/>
  </p:notesMasterIdLst>
  <p:sldIdLst>
    <p:sldId id="268" r:id="rId2"/>
    <p:sldId id="269" r:id="rId3"/>
    <p:sldId id="270" r:id="rId4"/>
    <p:sldId id="280" r:id="rId5"/>
    <p:sldId id="271" r:id="rId6"/>
    <p:sldId id="272" r:id="rId7"/>
    <p:sldId id="279" r:id="rId8"/>
    <p:sldId id="27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NÁZEV:VY_32_INOVACE_19_PRVOUKA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VODA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F2E3E-8760-4A6C-992C-66BC9F3B1E4E}" type="presOf" srcId="{D1D4F407-5343-4D3F-B5B9-D407B03CAEB4}" destId="{AED2198E-93D5-4001-81B4-73124B309672}" srcOrd="1" destOrd="0" presId="urn:microsoft.com/office/officeart/2005/8/layout/target3"/>
    <dgm:cxn modelId="{F52FD6EE-BFE9-4A4C-8225-24F7EC0FD69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5BCB31-5CB9-48AA-9EA1-A9E7373F426E}" type="presOf" srcId="{B651F6E3-6281-48DB-9319-2AEAFDAE7572}" destId="{6BB5E863-4638-4E1D-BFDE-399D028AC4ED}" srcOrd="1" destOrd="0" presId="urn:microsoft.com/office/officeart/2005/8/layout/target3"/>
    <dgm:cxn modelId="{83B88F11-74C9-4E39-9758-1340EC2A48D2}" type="presOf" srcId="{4C35D32F-0EAB-4CD7-82EE-45574DC2A586}" destId="{8BEBB6EC-1DAA-4CAC-8A25-BC0FCBD5DBD5}" srcOrd="0" destOrd="0" presId="urn:microsoft.com/office/officeart/2005/8/layout/target3"/>
    <dgm:cxn modelId="{0A824D14-6283-408A-A362-96BFA3FBA367}" type="presOf" srcId="{4C35D32F-0EAB-4CD7-82EE-45574DC2A586}" destId="{890E4F0B-2866-4A3F-A3C7-2A14B1797930}" srcOrd="1" destOrd="0" presId="urn:microsoft.com/office/officeart/2005/8/layout/target3"/>
    <dgm:cxn modelId="{63ED4346-7694-4DF3-86D5-C83B2B91BC25}" type="presOf" srcId="{D8197B8C-B260-4A16-BDF4-0947B075E274}" destId="{5A5FFA88-C948-4069-8E93-59FA12366E83}" srcOrd="1" destOrd="0" presId="urn:microsoft.com/office/officeart/2005/8/layout/target3"/>
    <dgm:cxn modelId="{F594B608-B766-4929-9D4C-48FD56437A6E}" type="presOf" srcId="{D8197B8C-B260-4A16-BDF4-0947B075E274}" destId="{25B08C86-7E15-44DC-BE7F-FFB55DD49D12}" srcOrd="0" destOrd="0" presId="urn:microsoft.com/office/officeart/2005/8/layout/target3"/>
    <dgm:cxn modelId="{19447AB2-540B-49F9-B528-49DEE2C82A57}" type="presOf" srcId="{D1B46980-6531-4606-95E6-44980827E919}" destId="{2BE915AB-18AA-4053-B92C-3BFC9ED204BB}" srcOrd="1" destOrd="0" presId="urn:microsoft.com/office/officeart/2005/8/layout/target3"/>
    <dgm:cxn modelId="{B2542ACA-09F1-4D73-87F0-58238BD30F3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2383009-7E4A-478F-B024-7CB46F5E5CEA}" type="presOf" srcId="{D1D4F407-5343-4D3F-B5B9-D407B03CAEB4}" destId="{D005CE8C-CC26-4C3E-AC11-E15060ECD759}" srcOrd="0" destOrd="0" presId="urn:microsoft.com/office/officeart/2005/8/layout/target3"/>
    <dgm:cxn modelId="{E9D723D7-E865-401A-8ACE-3854938B3F3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A5388F-99D4-4EDC-AD7B-4AA8A500DC9D}" type="presParOf" srcId="{333A1088-737F-45CB-B68E-254E46348037}" destId="{F5ABB229-8D3B-4694-996A-96F23CF14429}" srcOrd="0" destOrd="0" presId="urn:microsoft.com/office/officeart/2005/8/layout/target3"/>
    <dgm:cxn modelId="{CB7205B7-293A-47B4-A906-F6681E9518F1}" type="presParOf" srcId="{333A1088-737F-45CB-B68E-254E46348037}" destId="{F41139FD-01EE-4571-8B17-4FB00FC51163}" srcOrd="1" destOrd="0" presId="urn:microsoft.com/office/officeart/2005/8/layout/target3"/>
    <dgm:cxn modelId="{F4DE5DBB-B9BE-4BA5-8E46-35FE1A0991EA}" type="presParOf" srcId="{333A1088-737F-45CB-B68E-254E46348037}" destId="{D005CE8C-CC26-4C3E-AC11-E15060ECD759}" srcOrd="2" destOrd="0" presId="urn:microsoft.com/office/officeart/2005/8/layout/target3"/>
    <dgm:cxn modelId="{F967A226-6DBA-4F27-95E9-F70D5E6BDF48}" type="presParOf" srcId="{333A1088-737F-45CB-B68E-254E46348037}" destId="{2C702D82-9B77-49B7-9568-BB8EB47C3372}" srcOrd="3" destOrd="0" presId="urn:microsoft.com/office/officeart/2005/8/layout/target3"/>
    <dgm:cxn modelId="{8A88169A-6AD4-4B4E-8E8B-D706AA6151BA}" type="presParOf" srcId="{333A1088-737F-45CB-B68E-254E46348037}" destId="{A52A0455-90FF-4808-ABD0-F02540D31D5A}" srcOrd="4" destOrd="0" presId="urn:microsoft.com/office/officeart/2005/8/layout/target3"/>
    <dgm:cxn modelId="{9DD6E09C-1005-44D8-8237-E41D77BFFB8B}" type="presParOf" srcId="{333A1088-737F-45CB-B68E-254E46348037}" destId="{6140AFEC-043D-4C43-A2F9-D0F5331DF3A3}" srcOrd="5" destOrd="0" presId="urn:microsoft.com/office/officeart/2005/8/layout/target3"/>
    <dgm:cxn modelId="{5ED5B44A-1A62-4C1A-9409-33791BA609F6}" type="presParOf" srcId="{333A1088-737F-45CB-B68E-254E46348037}" destId="{9358AC05-5D7D-4327-9F80-1AD486AEA664}" srcOrd="6" destOrd="0" presId="urn:microsoft.com/office/officeart/2005/8/layout/target3"/>
    <dgm:cxn modelId="{E1718B6B-39F0-4C1B-8154-6BF02EF3627B}" type="presParOf" srcId="{333A1088-737F-45CB-B68E-254E46348037}" destId="{313FC574-E1CD-4FB4-B054-0B805CE0447D}" srcOrd="7" destOrd="0" presId="urn:microsoft.com/office/officeart/2005/8/layout/target3"/>
    <dgm:cxn modelId="{3E85B79E-6A58-4ABD-94A9-83917D6CAF31}" type="presParOf" srcId="{333A1088-737F-45CB-B68E-254E46348037}" destId="{619D679B-A015-4ECF-8348-D1034C574F40}" srcOrd="8" destOrd="0" presId="urn:microsoft.com/office/officeart/2005/8/layout/target3"/>
    <dgm:cxn modelId="{B30B056D-B934-4EA4-98E4-A19DDDD86F0E}" type="presParOf" srcId="{333A1088-737F-45CB-B68E-254E46348037}" destId="{322283A8-4A27-4CDA-BAE3-F381106A9174}" srcOrd="9" destOrd="0" presId="urn:microsoft.com/office/officeart/2005/8/layout/target3"/>
    <dgm:cxn modelId="{5B510888-065F-447E-95C9-0BFC84EDFC81}" type="presParOf" srcId="{333A1088-737F-45CB-B68E-254E46348037}" destId="{FFC9F71D-1B4F-4AD9-A4A6-86ADEFC8AF5C}" srcOrd="10" destOrd="0" presId="urn:microsoft.com/office/officeart/2005/8/layout/target3"/>
    <dgm:cxn modelId="{B0466CCA-BC8D-4CDD-83CC-6213689825FD}" type="presParOf" srcId="{333A1088-737F-45CB-B68E-254E46348037}" destId="{25B08C86-7E15-44DC-BE7F-FFB55DD49D12}" srcOrd="11" destOrd="0" presId="urn:microsoft.com/office/officeart/2005/8/layout/target3"/>
    <dgm:cxn modelId="{E0C30CF3-E88C-441E-BE41-B6E539E747F0}" type="presParOf" srcId="{333A1088-737F-45CB-B68E-254E46348037}" destId="{76644BE8-9D7C-4C09-B250-3D10AF48CBB7}" srcOrd="12" destOrd="0" presId="urn:microsoft.com/office/officeart/2005/8/layout/target3"/>
    <dgm:cxn modelId="{1F2ACC3B-59D1-4698-9E04-A8137B4F070C}" type="presParOf" srcId="{333A1088-737F-45CB-B68E-254E46348037}" destId="{EE85B701-7295-41C0-BA7A-34D3756A2AE6}" srcOrd="13" destOrd="0" presId="urn:microsoft.com/office/officeart/2005/8/layout/target3"/>
    <dgm:cxn modelId="{BF310623-D916-4A93-AF9C-BE590612CD8E}" type="presParOf" srcId="{333A1088-737F-45CB-B68E-254E46348037}" destId="{8BEBB6EC-1DAA-4CAC-8A25-BC0FCBD5DBD5}" srcOrd="14" destOrd="0" presId="urn:microsoft.com/office/officeart/2005/8/layout/target3"/>
    <dgm:cxn modelId="{784941AF-4A8C-434E-AA41-90F4D9D0212D}" type="presParOf" srcId="{333A1088-737F-45CB-B68E-254E46348037}" destId="{AED2198E-93D5-4001-81B4-73124B309672}" srcOrd="15" destOrd="0" presId="urn:microsoft.com/office/officeart/2005/8/layout/target3"/>
    <dgm:cxn modelId="{9A46D740-96F9-429C-B654-1BEFBCE7E793}" type="presParOf" srcId="{333A1088-737F-45CB-B68E-254E46348037}" destId="{2BE915AB-18AA-4053-B92C-3BFC9ED204BB}" srcOrd="16" destOrd="0" presId="urn:microsoft.com/office/officeart/2005/8/layout/target3"/>
    <dgm:cxn modelId="{B3BE4B06-04C4-4396-ACE2-2750B4840523}" type="presParOf" srcId="{333A1088-737F-45CB-B68E-254E46348037}" destId="{6BB5E863-4638-4E1D-BFDE-399D028AC4ED}" srcOrd="17" destOrd="0" presId="urn:microsoft.com/office/officeart/2005/8/layout/target3"/>
    <dgm:cxn modelId="{0AD37401-8724-41D0-A19C-D5B2A2AD291A}" type="presParOf" srcId="{333A1088-737F-45CB-B68E-254E46348037}" destId="{5A5FFA88-C948-4069-8E93-59FA12366E83}" srcOrd="18" destOrd="0" presId="urn:microsoft.com/office/officeart/2005/8/layout/target3"/>
    <dgm:cxn modelId="{C3C73890-D4DE-41B5-8E8E-0F500433927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NÁZEV:VY_32_INOVACE_19_PRVOUKA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E7153-1C6C-4055-8764-0F79C2C0BE4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0E6998-A3D7-415C-BF20-A4C61FC42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752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x-non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C93F445-C9A2-49A3-9F8F-73F89989446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00025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6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9386">
        <p14:ripple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1757452" y="914957"/>
            <a:ext cx="5845124" cy="8280921"/>
          </a:xfrm>
        </p:spPr>
        <p:txBody>
          <a:bodyPr/>
          <a:lstStyle/>
          <a:p>
            <a:r>
              <a:rPr lang="cs-CZ" dirty="0" smtClean="0"/>
              <a:t>Voda v přírodě</a:t>
            </a:r>
            <a:r>
              <a:rPr lang="cs-CZ" smtClean="0"/>
              <a:t>, význam</a:t>
            </a:r>
            <a:endParaRPr lang="cs-CZ" dirty="0" smtClean="0"/>
          </a:p>
          <a:p>
            <a:r>
              <a:rPr lang="cs-CZ" dirty="0" smtClean="0"/>
              <a:t>Zdroje vody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3789040"/>
            <a:ext cx="7416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úkoly jsou žáky řešeny přímo na interaktivní tabuli fixem nebo pomocí programu</a:t>
            </a:r>
          </a:p>
        </p:txBody>
      </p:sp>
    </p:spTree>
    <p:extLst>
      <p:ext uri="{BB962C8B-B14F-4D97-AF65-F5344CB8AC3E}">
        <p14:creationId xmlns:p14="http://schemas.microsoft.com/office/powerpoint/2010/main" val="68318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 1"/>
          <p:cNvSpPr txBox="1"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14300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x-none" b="1" u="sng">
                <a:latin typeface="Segoe Print" pitchFamily="18"/>
              </a:rPr>
              <a:t>Význam vody</a:t>
            </a:r>
          </a:p>
        </p:txBody>
      </p:sp>
      <p:sp>
        <p:nvSpPr>
          <p:cNvPr id="3" name=" 2"/>
          <p:cNvSpPr txBox="1">
            <a:spLocks noGrp="1"/>
          </p:cNvSpPr>
          <p:nvPr>
            <p:ph type="body" idx="4294967295"/>
          </p:nvPr>
        </p:nvSpPr>
        <p:spPr>
          <a:xfrm>
            <a:off x="457200" y="1341438"/>
            <a:ext cx="8686800" cy="4784725"/>
          </a:xfrm>
        </p:spPr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>
                <a:solidFill>
                  <a:srgbClr val="000000"/>
                </a:solidFill>
              </a:rPr>
              <a:t>Voda je </a:t>
            </a:r>
            <a:r>
              <a:rPr lang="cs-CZ" dirty="0">
                <a:solidFill>
                  <a:srgbClr val="FF0000"/>
                </a:solidFill>
              </a:rPr>
              <a:t>základní podmínkou života </a:t>
            </a:r>
            <a:r>
              <a:rPr lang="cs-CZ" dirty="0" smtClean="0">
                <a:solidFill>
                  <a:srgbClr val="000000"/>
                </a:solidFill>
              </a:rPr>
              <a:t>na Zemi. Bez </a:t>
            </a:r>
            <a:r>
              <a:rPr lang="cs-CZ" dirty="0">
                <a:solidFill>
                  <a:srgbClr val="000000"/>
                </a:solidFill>
              </a:rPr>
              <a:t>vody není život.</a:t>
            </a:r>
          </a:p>
          <a:p>
            <a:pPr lvl="0">
              <a:buNone/>
            </a:pPr>
            <a:r>
              <a:rPr lang="cs-CZ" dirty="0" smtClean="0">
                <a:solidFill>
                  <a:srgbClr val="000000"/>
                </a:solidFill>
              </a:rPr>
              <a:t>Voda </a:t>
            </a:r>
            <a:r>
              <a:rPr lang="cs-CZ" dirty="0">
                <a:solidFill>
                  <a:srgbClr val="000000"/>
                </a:solidFill>
              </a:rPr>
              <a:t>tvoří </a:t>
            </a:r>
            <a:r>
              <a:rPr lang="cs-CZ" dirty="0">
                <a:solidFill>
                  <a:srgbClr val="0070C0"/>
                </a:solidFill>
              </a:rPr>
              <a:t>dvě třetiny </a:t>
            </a:r>
            <a:r>
              <a:rPr lang="cs-CZ" dirty="0">
                <a:solidFill>
                  <a:srgbClr val="000000"/>
                </a:solidFill>
              </a:rPr>
              <a:t>povrchu Země. Nejvíce se jí nachází v oceánech.</a:t>
            </a:r>
          </a:p>
          <a:p>
            <a:pPr lvl="0">
              <a:buNone/>
            </a:pPr>
            <a:r>
              <a:rPr lang="cs-CZ" dirty="0">
                <a:solidFill>
                  <a:srgbClr val="000000"/>
                </a:solidFill>
              </a:rPr>
              <a:t>Voda </a:t>
            </a:r>
            <a:r>
              <a:rPr lang="cs-CZ" dirty="0">
                <a:solidFill>
                  <a:srgbClr val="0070C0"/>
                </a:solidFill>
              </a:rPr>
              <a:t>nevzniká ani nezaniká</a:t>
            </a:r>
            <a:r>
              <a:rPr lang="cs-CZ" dirty="0">
                <a:solidFill>
                  <a:srgbClr val="000000"/>
                </a:solidFill>
              </a:rPr>
              <a:t>, v přírodě existuje tzv. </a:t>
            </a:r>
            <a:r>
              <a:rPr lang="cs-CZ" dirty="0">
                <a:solidFill>
                  <a:srgbClr val="C00000"/>
                </a:solidFill>
              </a:rPr>
              <a:t>koloběh  vody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4193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04664"/>
            <a:ext cx="82981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sz="4800" dirty="0">
                <a:solidFill>
                  <a:srgbClr val="000000"/>
                </a:solidFill>
              </a:rPr>
              <a:t>Existuje voda </a:t>
            </a:r>
            <a:r>
              <a:rPr lang="cs-CZ" sz="4800" dirty="0">
                <a:solidFill>
                  <a:srgbClr val="0070C0"/>
                </a:solidFill>
              </a:rPr>
              <a:t>sladká</a:t>
            </a:r>
            <a:r>
              <a:rPr lang="cs-CZ" sz="4800" dirty="0">
                <a:solidFill>
                  <a:srgbClr val="000000"/>
                </a:solidFill>
              </a:rPr>
              <a:t> a </a:t>
            </a:r>
            <a:r>
              <a:rPr lang="cs-CZ" sz="4800" dirty="0">
                <a:solidFill>
                  <a:srgbClr val="0070C0"/>
                </a:solidFill>
              </a:rPr>
              <a:t>slaná</a:t>
            </a:r>
            <a:r>
              <a:rPr lang="cs-CZ" sz="4800" dirty="0" smtClean="0">
                <a:solidFill>
                  <a:srgbClr val="000000"/>
                </a:solidFill>
              </a:rPr>
              <a:t>.</a:t>
            </a:r>
          </a:p>
          <a:p>
            <a:pPr lvl="0">
              <a:buNone/>
            </a:pPr>
            <a:endParaRPr lang="cs-CZ" sz="4800" dirty="0">
              <a:solidFill>
                <a:srgbClr val="000000"/>
              </a:solidFill>
            </a:endParaRPr>
          </a:p>
          <a:p>
            <a:pPr lvl="0">
              <a:buNone/>
            </a:pPr>
            <a:endParaRPr lang="cs-CZ" sz="4800" dirty="0">
              <a:solidFill>
                <a:srgbClr val="000000"/>
              </a:solidFill>
            </a:endParaRPr>
          </a:p>
          <a:p>
            <a:pPr lvl="0">
              <a:buNone/>
            </a:pPr>
            <a:endParaRPr lang="cs-CZ" sz="4800" dirty="0" smtClean="0">
              <a:solidFill>
                <a:srgbClr val="000000"/>
              </a:solidFill>
            </a:endParaRPr>
          </a:p>
          <a:p>
            <a:pPr lvl="0">
              <a:buNone/>
            </a:pPr>
            <a:endParaRPr lang="cs-CZ" sz="4800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cs-CZ" sz="4800" dirty="0" smtClean="0">
                <a:solidFill>
                  <a:srgbClr val="000000"/>
                </a:solidFill>
              </a:rPr>
              <a:t>Existuje </a:t>
            </a:r>
            <a:r>
              <a:rPr lang="cs-CZ" sz="4800" dirty="0">
                <a:solidFill>
                  <a:srgbClr val="000000"/>
                </a:solidFill>
              </a:rPr>
              <a:t>voda </a:t>
            </a:r>
            <a:r>
              <a:rPr lang="cs-CZ" sz="4800" dirty="0">
                <a:solidFill>
                  <a:srgbClr val="0070C0"/>
                </a:solidFill>
              </a:rPr>
              <a:t>povrchová</a:t>
            </a:r>
            <a:r>
              <a:rPr lang="cs-CZ" sz="4800" dirty="0">
                <a:solidFill>
                  <a:srgbClr val="000000"/>
                </a:solidFill>
              </a:rPr>
              <a:t> </a:t>
            </a:r>
            <a:endParaRPr lang="cs-CZ" sz="4800" dirty="0" smtClean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cs-CZ" sz="4800" dirty="0" smtClean="0">
                <a:solidFill>
                  <a:srgbClr val="000000"/>
                </a:solidFill>
              </a:rPr>
              <a:t>a </a:t>
            </a:r>
            <a:r>
              <a:rPr lang="cs-CZ" sz="4800" dirty="0">
                <a:solidFill>
                  <a:srgbClr val="0070C0"/>
                </a:solidFill>
              </a:rPr>
              <a:t>podzemní.</a:t>
            </a:r>
          </a:p>
        </p:txBody>
      </p:sp>
      <p:pic>
        <p:nvPicPr>
          <p:cNvPr id="1026" name="Picture 2" descr="C:\Users\08C1\AppData\Local\Microsoft\Windows\Temporary Internet Files\Content.IE5\A2754ZST\MP900401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93202"/>
            <a:ext cx="2952328" cy="196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7IACVERO\MP9004075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04795"/>
            <a:ext cx="2788375" cy="184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YYPZW21M\MP9004016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452" y="1412776"/>
            <a:ext cx="3286120" cy="262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S7687CZ2\MP9004388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012" y="3674515"/>
            <a:ext cx="2051720" cy="307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02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 1"/>
          <p:cNvSpPr txBox="1"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14300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x-none" b="1" u="sng">
                <a:latin typeface="Segoe Print" pitchFamily="18"/>
              </a:rPr>
              <a:t>Zdroje vody</a:t>
            </a:r>
          </a:p>
        </p:txBody>
      </p:sp>
      <p:sp>
        <p:nvSpPr>
          <p:cNvPr id="3" name=" 2"/>
          <p:cNvSpPr txBox="1">
            <a:spLocks noGrp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x-none" sz="32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x-none" sz="28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x-none" sz="24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x-none" sz="2000" b="0" i="0" u="none" strike="noStrike" kern="1200">
                <a:ln>
                  <a:noFill/>
                </a:ln>
                <a:latin typeface="Arial" pitchFamily="18"/>
                <a:ea typeface="Andale Sans UI" pitchFamily="2"/>
                <a:cs typeface="Tahoma" pitchFamily="2"/>
              </a:defRPr>
            </a:lvl9pPr>
          </a:lstStyle>
          <a:p>
            <a:pPr lvl="0"/>
            <a:r>
              <a:rPr lang="x-none" b="1" smtClean="0">
                <a:solidFill>
                  <a:srgbClr val="0070C0"/>
                </a:solidFill>
              </a:rPr>
              <a:t>Slaná </a:t>
            </a:r>
            <a:r>
              <a:rPr lang="x-none" b="1">
                <a:solidFill>
                  <a:srgbClr val="0070C0"/>
                </a:solidFill>
              </a:rPr>
              <a:t>voda</a:t>
            </a:r>
            <a:r>
              <a:rPr lang="x-none"/>
              <a:t>:</a:t>
            </a:r>
          </a:p>
          <a:p>
            <a:pPr lvl="0"/>
            <a:r>
              <a:rPr lang="x-none"/>
              <a:t>moře, oceány</a:t>
            </a:r>
          </a:p>
        </p:txBody>
      </p:sp>
      <p:pic>
        <p:nvPicPr>
          <p:cNvPr id="1028" name="Picture 4" descr="C:\Users\08C1\AppData\Local\Microsoft\Windows\Temporary Internet Files\Content.IE5\DE4CGPLA\MP9002016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050" y="1268760"/>
            <a:ext cx="4095117" cy="269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LDOPNIE0\MP9004230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5"/>
            <a:ext cx="4302838" cy="2827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DE4CGPLA\MP90018251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774" y="4124019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54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C1\AppData\Local\Microsoft\Windows\Temporary Internet Files\Content.IE5\YYPZW21M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592" y="5013176"/>
            <a:ext cx="2555776" cy="167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YYPZW21M\MP900406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976" y="2032109"/>
            <a:ext cx="3392806" cy="226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9497" y="764704"/>
            <a:ext cx="7704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x-none" sz="3600" b="1">
                <a:solidFill>
                  <a:srgbClr val="0070C0"/>
                </a:solidFill>
              </a:rPr>
              <a:t>Sladká voda</a:t>
            </a:r>
            <a:r>
              <a:rPr lang="x-none" sz="3600"/>
              <a:t>:</a:t>
            </a:r>
          </a:p>
          <a:p>
            <a:pPr lvl="0"/>
            <a:r>
              <a:rPr lang="x-none" sz="3600"/>
              <a:t>řeky, potoky, jezera, rybníky, přehrady, ledovce</a:t>
            </a:r>
          </a:p>
        </p:txBody>
      </p:sp>
      <p:pic>
        <p:nvPicPr>
          <p:cNvPr id="2058" name="Picture 10" descr="C:\Users\08C1\AppData\Local\Microsoft\Windows\Temporary Internet Files\Content.IE5\S7687CZ2\MP9004306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97" y="2498641"/>
            <a:ext cx="3438128" cy="230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C1\AppData\Local\Microsoft\Windows\Temporary Internet Files\Content.IE5\7IACVERO\MP90018162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80809"/>
            <a:ext cx="3312368" cy="217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88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9687" r="5501" b="17314"/>
          <a:stretch>
            <a:fillRect/>
          </a:stretch>
        </p:blipFill>
        <p:spPr bwMode="auto">
          <a:xfrm>
            <a:off x="6300192" y="1484784"/>
            <a:ext cx="2376264" cy="1584176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916832"/>
            <a:ext cx="2116833" cy="2116832"/>
          </a:xfrm>
          <a:prstGeom prst="rect">
            <a:avLst/>
          </a:prstGeom>
          <a:noFill/>
        </p:spPr>
      </p:pic>
      <p:pic>
        <p:nvPicPr>
          <p:cNvPr id="16396" name="Picture 1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1812" t="3937" r="13376"/>
          <a:stretch>
            <a:fillRect/>
          </a:stretch>
        </p:blipFill>
        <p:spPr bwMode="auto">
          <a:xfrm>
            <a:off x="6660232" y="4293096"/>
            <a:ext cx="2088232" cy="1944216"/>
          </a:xfrm>
          <a:prstGeom prst="rect">
            <a:avLst/>
          </a:prstGeom>
          <a:noFill/>
        </p:spPr>
      </p:pic>
      <p:pic>
        <p:nvPicPr>
          <p:cNvPr id="16398" name="Picture 1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7875" r="5501" b="13376"/>
          <a:stretch>
            <a:fillRect/>
          </a:stretch>
        </p:blipFill>
        <p:spPr bwMode="auto">
          <a:xfrm>
            <a:off x="3563888" y="5085184"/>
            <a:ext cx="1728192" cy="1440160"/>
          </a:xfrm>
          <a:prstGeom prst="rect">
            <a:avLst/>
          </a:prstGeom>
          <a:noFill/>
        </p:spPr>
      </p:pic>
      <p:pic>
        <p:nvPicPr>
          <p:cNvPr id="16400" name="Picture 1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1812" r="5501" b="9439"/>
          <a:stretch>
            <a:fillRect/>
          </a:stretch>
        </p:blipFill>
        <p:spPr bwMode="auto">
          <a:xfrm>
            <a:off x="683568" y="1196752"/>
            <a:ext cx="1987421" cy="1656184"/>
          </a:xfrm>
          <a:prstGeom prst="rect">
            <a:avLst/>
          </a:prstGeom>
          <a:noFill/>
        </p:spPr>
      </p:pic>
      <p:pic>
        <p:nvPicPr>
          <p:cNvPr id="16402" name="Picture 1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5750" r="5501" b="17314"/>
          <a:stretch>
            <a:fillRect/>
          </a:stretch>
        </p:blipFill>
        <p:spPr bwMode="auto">
          <a:xfrm>
            <a:off x="395536" y="4077072"/>
            <a:ext cx="2338142" cy="16561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99592" y="40466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mlha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335699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led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112474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rosa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69269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déšť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3429000"/>
            <a:ext cx="2699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jinovatka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4293096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sníh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0102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08C1\AppData\Local\Microsoft\Windows\Temporary Internet Files\Content.IE5\LDOPNIE0\MP900403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2419106" cy="378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C1\AppData\Local\Microsoft\Windows\Temporary Internet Files\Content.IE5\YYPZW21M\MP90014518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6672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476672"/>
            <a:ext cx="1050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kroupy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6417" y="4330131"/>
            <a:ext cx="570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26642" y="2890688"/>
            <a:ext cx="716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rosa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96391" y="2890688"/>
            <a:ext cx="1315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jinovatka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676" y="4546634"/>
            <a:ext cx="723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déšť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51" name="Picture 7" descr="C:\Users\08C1\AppData\Local\Microsoft\Windows\Temporary Internet Files\Content.IE5\LDOPNIE0\MP900442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640" y="3324005"/>
            <a:ext cx="1870874" cy="281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08C1\AppData\Local\Microsoft\Windows\Temporary Internet Files\Content.IE5\S7687CZ2\MP9004012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417" y="4731299"/>
            <a:ext cx="2340065" cy="155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174358" y="3645024"/>
            <a:ext cx="1529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vodní pára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90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CITACE:</a:t>
            </a:r>
            <a:endParaRPr lang="cs-CZ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Text je vytvořen autorem materiálu.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r>
              <a:rPr lang="cs-CZ" sz="2000" dirty="0" smtClean="0"/>
              <a:t>Obrázky byly vytvořeny v otevřené galerii Microsoft </a:t>
            </a:r>
            <a:r>
              <a:rPr lang="cs-CZ" sz="2000" dirty="0" err="1" smtClean="0"/>
              <a:t>office</a:t>
            </a:r>
            <a:r>
              <a:rPr lang="cs-CZ" sz="2000" dirty="0" smtClean="0"/>
              <a:t>.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r>
              <a:rPr lang="cs-CZ" sz="2000" dirty="0" smtClean="0"/>
              <a:t>. </a:t>
            </a:r>
            <a:endParaRPr lang="cs-CZ" sz="2000" dirty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10.11.2012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70461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298</TotalTime>
  <Words>155</Words>
  <Application>Microsoft Office PowerPoint</Application>
  <PresentationFormat>Předvádění na obrazovce (4:3)</PresentationFormat>
  <Paragraphs>50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Anotace:</vt:lpstr>
      <vt:lpstr>Význam vody</vt:lpstr>
      <vt:lpstr>Prezentace aplikace PowerPoint</vt:lpstr>
      <vt:lpstr>Zdroje vody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08C1;Rycková</dc:creator>
  <cp:lastModifiedBy>08C1</cp:lastModifiedBy>
  <cp:revision>27</cp:revision>
  <dcterms:created xsi:type="dcterms:W3CDTF">2012-11-10T16:02:41Z</dcterms:created>
  <dcterms:modified xsi:type="dcterms:W3CDTF">2012-12-16T16:26:58Z</dcterms:modified>
</cp:coreProperties>
</file>