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1" r:id="rId1"/>
  </p:sldMasterIdLst>
  <p:notesMasterIdLst>
    <p:notesMasterId r:id="rId10"/>
  </p:notesMasterIdLst>
  <p:sldIdLst>
    <p:sldId id="268" r:id="rId2"/>
    <p:sldId id="269" r:id="rId3"/>
    <p:sldId id="288" r:id="rId4"/>
    <p:sldId id="287" r:id="rId5"/>
    <p:sldId id="281" r:id="rId6"/>
    <p:sldId id="282" r:id="rId7"/>
    <p:sldId id="285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NÁZEV:VY_32_INOVACE_20_PRVOUKA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SLUNCE ZDROJ TEPLA A SVĚTLA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8F2E3E-8760-4A6C-992C-66BC9F3B1E4E}" type="presOf" srcId="{D1D4F407-5343-4D3F-B5B9-D407B03CAEB4}" destId="{AED2198E-93D5-4001-81B4-73124B309672}" srcOrd="1" destOrd="0" presId="urn:microsoft.com/office/officeart/2005/8/layout/target3"/>
    <dgm:cxn modelId="{F52FD6EE-BFE9-4A4C-8225-24F7EC0FD69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35BCB31-5CB9-48AA-9EA1-A9E7373F426E}" type="presOf" srcId="{B651F6E3-6281-48DB-9319-2AEAFDAE7572}" destId="{6BB5E863-4638-4E1D-BFDE-399D028AC4ED}" srcOrd="1" destOrd="0" presId="urn:microsoft.com/office/officeart/2005/8/layout/target3"/>
    <dgm:cxn modelId="{83B88F11-74C9-4E39-9758-1340EC2A48D2}" type="presOf" srcId="{4C35D32F-0EAB-4CD7-82EE-45574DC2A586}" destId="{8BEBB6EC-1DAA-4CAC-8A25-BC0FCBD5DBD5}" srcOrd="0" destOrd="0" presId="urn:microsoft.com/office/officeart/2005/8/layout/target3"/>
    <dgm:cxn modelId="{0A824D14-6283-408A-A362-96BFA3FBA367}" type="presOf" srcId="{4C35D32F-0EAB-4CD7-82EE-45574DC2A586}" destId="{890E4F0B-2866-4A3F-A3C7-2A14B1797930}" srcOrd="1" destOrd="0" presId="urn:microsoft.com/office/officeart/2005/8/layout/target3"/>
    <dgm:cxn modelId="{63ED4346-7694-4DF3-86D5-C83B2B91BC25}" type="presOf" srcId="{D8197B8C-B260-4A16-BDF4-0947B075E274}" destId="{5A5FFA88-C948-4069-8E93-59FA12366E83}" srcOrd="1" destOrd="0" presId="urn:microsoft.com/office/officeart/2005/8/layout/target3"/>
    <dgm:cxn modelId="{F594B608-B766-4929-9D4C-48FD56437A6E}" type="presOf" srcId="{D8197B8C-B260-4A16-BDF4-0947B075E274}" destId="{25B08C86-7E15-44DC-BE7F-FFB55DD49D12}" srcOrd="0" destOrd="0" presId="urn:microsoft.com/office/officeart/2005/8/layout/target3"/>
    <dgm:cxn modelId="{19447AB2-540B-49F9-B528-49DEE2C82A57}" type="presOf" srcId="{D1B46980-6531-4606-95E6-44980827E919}" destId="{2BE915AB-18AA-4053-B92C-3BFC9ED204BB}" srcOrd="1" destOrd="0" presId="urn:microsoft.com/office/officeart/2005/8/layout/target3"/>
    <dgm:cxn modelId="{B2542ACA-09F1-4D73-87F0-58238BD30F3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2383009-7E4A-478F-B024-7CB46F5E5CEA}" type="presOf" srcId="{D1D4F407-5343-4D3F-B5B9-D407B03CAEB4}" destId="{D005CE8C-CC26-4C3E-AC11-E15060ECD759}" srcOrd="0" destOrd="0" presId="urn:microsoft.com/office/officeart/2005/8/layout/target3"/>
    <dgm:cxn modelId="{E9D723D7-E865-401A-8ACE-3854938B3F39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BA5388F-99D4-4EDC-AD7B-4AA8A500DC9D}" type="presParOf" srcId="{333A1088-737F-45CB-B68E-254E46348037}" destId="{F5ABB229-8D3B-4694-996A-96F23CF14429}" srcOrd="0" destOrd="0" presId="urn:microsoft.com/office/officeart/2005/8/layout/target3"/>
    <dgm:cxn modelId="{CB7205B7-293A-47B4-A906-F6681E9518F1}" type="presParOf" srcId="{333A1088-737F-45CB-B68E-254E46348037}" destId="{F41139FD-01EE-4571-8B17-4FB00FC51163}" srcOrd="1" destOrd="0" presId="urn:microsoft.com/office/officeart/2005/8/layout/target3"/>
    <dgm:cxn modelId="{F4DE5DBB-B9BE-4BA5-8E46-35FE1A0991EA}" type="presParOf" srcId="{333A1088-737F-45CB-B68E-254E46348037}" destId="{D005CE8C-CC26-4C3E-AC11-E15060ECD759}" srcOrd="2" destOrd="0" presId="urn:microsoft.com/office/officeart/2005/8/layout/target3"/>
    <dgm:cxn modelId="{F967A226-6DBA-4F27-95E9-F70D5E6BDF48}" type="presParOf" srcId="{333A1088-737F-45CB-B68E-254E46348037}" destId="{2C702D82-9B77-49B7-9568-BB8EB47C3372}" srcOrd="3" destOrd="0" presId="urn:microsoft.com/office/officeart/2005/8/layout/target3"/>
    <dgm:cxn modelId="{8A88169A-6AD4-4B4E-8E8B-D706AA6151BA}" type="presParOf" srcId="{333A1088-737F-45CB-B68E-254E46348037}" destId="{A52A0455-90FF-4808-ABD0-F02540D31D5A}" srcOrd="4" destOrd="0" presId="urn:microsoft.com/office/officeart/2005/8/layout/target3"/>
    <dgm:cxn modelId="{9DD6E09C-1005-44D8-8237-E41D77BFFB8B}" type="presParOf" srcId="{333A1088-737F-45CB-B68E-254E46348037}" destId="{6140AFEC-043D-4C43-A2F9-D0F5331DF3A3}" srcOrd="5" destOrd="0" presId="urn:microsoft.com/office/officeart/2005/8/layout/target3"/>
    <dgm:cxn modelId="{5ED5B44A-1A62-4C1A-9409-33791BA609F6}" type="presParOf" srcId="{333A1088-737F-45CB-B68E-254E46348037}" destId="{9358AC05-5D7D-4327-9F80-1AD486AEA664}" srcOrd="6" destOrd="0" presId="urn:microsoft.com/office/officeart/2005/8/layout/target3"/>
    <dgm:cxn modelId="{E1718B6B-39F0-4C1B-8154-6BF02EF3627B}" type="presParOf" srcId="{333A1088-737F-45CB-B68E-254E46348037}" destId="{313FC574-E1CD-4FB4-B054-0B805CE0447D}" srcOrd="7" destOrd="0" presId="urn:microsoft.com/office/officeart/2005/8/layout/target3"/>
    <dgm:cxn modelId="{3E85B79E-6A58-4ABD-94A9-83917D6CAF31}" type="presParOf" srcId="{333A1088-737F-45CB-B68E-254E46348037}" destId="{619D679B-A015-4ECF-8348-D1034C574F40}" srcOrd="8" destOrd="0" presId="urn:microsoft.com/office/officeart/2005/8/layout/target3"/>
    <dgm:cxn modelId="{B30B056D-B934-4EA4-98E4-A19DDDD86F0E}" type="presParOf" srcId="{333A1088-737F-45CB-B68E-254E46348037}" destId="{322283A8-4A27-4CDA-BAE3-F381106A9174}" srcOrd="9" destOrd="0" presId="urn:microsoft.com/office/officeart/2005/8/layout/target3"/>
    <dgm:cxn modelId="{5B510888-065F-447E-95C9-0BFC84EDFC81}" type="presParOf" srcId="{333A1088-737F-45CB-B68E-254E46348037}" destId="{FFC9F71D-1B4F-4AD9-A4A6-86ADEFC8AF5C}" srcOrd="10" destOrd="0" presId="urn:microsoft.com/office/officeart/2005/8/layout/target3"/>
    <dgm:cxn modelId="{B0466CCA-BC8D-4CDD-83CC-6213689825FD}" type="presParOf" srcId="{333A1088-737F-45CB-B68E-254E46348037}" destId="{25B08C86-7E15-44DC-BE7F-FFB55DD49D12}" srcOrd="11" destOrd="0" presId="urn:microsoft.com/office/officeart/2005/8/layout/target3"/>
    <dgm:cxn modelId="{E0C30CF3-E88C-441E-BE41-B6E539E747F0}" type="presParOf" srcId="{333A1088-737F-45CB-B68E-254E46348037}" destId="{76644BE8-9D7C-4C09-B250-3D10AF48CBB7}" srcOrd="12" destOrd="0" presId="urn:microsoft.com/office/officeart/2005/8/layout/target3"/>
    <dgm:cxn modelId="{1F2ACC3B-59D1-4698-9E04-A8137B4F070C}" type="presParOf" srcId="{333A1088-737F-45CB-B68E-254E46348037}" destId="{EE85B701-7295-41C0-BA7A-34D3756A2AE6}" srcOrd="13" destOrd="0" presId="urn:microsoft.com/office/officeart/2005/8/layout/target3"/>
    <dgm:cxn modelId="{BF310623-D916-4A93-AF9C-BE590612CD8E}" type="presParOf" srcId="{333A1088-737F-45CB-B68E-254E46348037}" destId="{8BEBB6EC-1DAA-4CAC-8A25-BC0FCBD5DBD5}" srcOrd="14" destOrd="0" presId="urn:microsoft.com/office/officeart/2005/8/layout/target3"/>
    <dgm:cxn modelId="{784941AF-4A8C-434E-AA41-90F4D9D0212D}" type="presParOf" srcId="{333A1088-737F-45CB-B68E-254E46348037}" destId="{AED2198E-93D5-4001-81B4-73124B309672}" srcOrd="15" destOrd="0" presId="urn:microsoft.com/office/officeart/2005/8/layout/target3"/>
    <dgm:cxn modelId="{9A46D740-96F9-429C-B654-1BEFBCE7E793}" type="presParOf" srcId="{333A1088-737F-45CB-B68E-254E46348037}" destId="{2BE915AB-18AA-4053-B92C-3BFC9ED204BB}" srcOrd="16" destOrd="0" presId="urn:microsoft.com/office/officeart/2005/8/layout/target3"/>
    <dgm:cxn modelId="{B3BE4B06-04C4-4396-ACE2-2750B4840523}" type="presParOf" srcId="{333A1088-737F-45CB-B68E-254E46348037}" destId="{6BB5E863-4638-4E1D-BFDE-399D028AC4ED}" srcOrd="17" destOrd="0" presId="urn:microsoft.com/office/officeart/2005/8/layout/target3"/>
    <dgm:cxn modelId="{0AD37401-8724-41D0-A19C-D5B2A2AD291A}" type="presParOf" srcId="{333A1088-737F-45CB-B68E-254E46348037}" destId="{5A5FFA88-C948-4069-8E93-59FA12366E83}" srcOrd="18" destOrd="0" presId="urn:microsoft.com/office/officeart/2005/8/layout/target3"/>
    <dgm:cxn modelId="{C3C73890-D4DE-41B5-8E8E-0F500433927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NÁZEV:VY_32_INOVACE_20_PRVOUKA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SLUNCE ZDROJ TEPLA A SVĚTLA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E7153-1C6C-4055-8764-0F79C2C0BE4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0E6998-A3D7-415C-BF20-A4C61FC42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752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088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395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12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73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081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686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688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451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548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634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547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3F445-C9A2-49A3-9F8F-73F8998944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53406E-26FE-4A91-8B4B-6066C34FFA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368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3963" r:id="rId2"/>
    <p:sldLayoutId id="2147483964" r:id="rId3"/>
    <p:sldLayoutId id="2147483965" r:id="rId4"/>
    <p:sldLayoutId id="2147483966" r:id="rId5"/>
    <p:sldLayoutId id="2147483967" r:id="rId6"/>
    <p:sldLayoutId id="2147483968" r:id="rId7"/>
    <p:sldLayoutId id="2147483969" r:id="rId8"/>
    <p:sldLayoutId id="2147483970" r:id="rId9"/>
    <p:sldLayoutId id="2147483971" r:id="rId10"/>
    <p:sldLayoutId id="21474839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0" descr="C:\Users\08C1\AppData\Local\Microsoft\Windows\Temporary Internet Files\Content.IE5\LDOPNIE0\MP900424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725" y="-6497"/>
            <a:ext cx="911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00616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763928"/>
      </p:ext>
    </p:extLst>
  </p:cSld>
  <p:clrMapOvr>
    <a:masterClrMapping/>
  </p:clrMapOvr>
  <p:transition spd="slow" advTm="9386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C:\Users\08C1\AppData\Local\Microsoft\Windows\Temporary Internet Files\Content.IE5\LDOPNIE0\MP900424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" y="0"/>
            <a:ext cx="911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314450" y="274638"/>
            <a:ext cx="7829550" cy="101123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Anotace: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1412776"/>
            <a:ext cx="633670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>
                <a:solidFill>
                  <a:srgbClr val="FFFF00"/>
                </a:solidFill>
              </a:rPr>
              <a:t>Materiál slouží k doplnění učiva o Slunci</a:t>
            </a:r>
            <a:r>
              <a:rPr lang="cs-CZ" sz="2400" dirty="0" smtClean="0">
                <a:solidFill>
                  <a:srgbClr val="FFFF00"/>
                </a:solidFill>
              </a:rPr>
              <a:t>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Sluneční soustava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Střídání ročních dob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Střídání dne a noci</a:t>
            </a:r>
            <a:endParaRPr lang="cs-CZ" sz="2400" dirty="0">
              <a:solidFill>
                <a:srgbClr val="FFFF00"/>
              </a:solidFill>
            </a:endParaRP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836712" y="3105835"/>
            <a:ext cx="61744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>
                <a:solidFill>
                  <a:srgbClr val="FFFF00"/>
                </a:solidFill>
              </a:rPr>
              <a:t>Žáci pracují na interaktivní tabuli fixem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>
                <a:solidFill>
                  <a:srgbClr val="FFFF00"/>
                </a:solidFill>
              </a:rPr>
              <a:t>Správné řešení se objeví po kliknutí</a:t>
            </a:r>
          </a:p>
        </p:txBody>
      </p:sp>
    </p:spTree>
    <p:extLst>
      <p:ext uri="{BB962C8B-B14F-4D97-AF65-F5344CB8AC3E}">
        <p14:creationId xmlns:p14="http://schemas.microsoft.com/office/powerpoint/2010/main" val="68318720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C:\Users\08C1\AppData\Local\Microsoft\Windows\Temporary Internet Files\Content.IE5\LDOPNIE0\MP900424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148"/>
            <a:ext cx="911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9672" y="2060848"/>
            <a:ext cx="784887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Slunce je </a:t>
            </a:r>
            <a:r>
              <a:rPr lang="cs-CZ" sz="3600" b="1" i="1" dirty="0" smtClean="0">
                <a:solidFill>
                  <a:srgbClr val="FFC000"/>
                </a:solidFill>
              </a:rPr>
              <a:t>hvězda</a:t>
            </a:r>
            <a:r>
              <a:rPr lang="cs-CZ" sz="3600" dirty="0" smtClean="0">
                <a:solidFill>
                  <a:srgbClr val="FFFF00"/>
                </a:solidFill>
              </a:rPr>
              <a:t> ve vesmíru, která je planetě zemi  nejblíž. 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Země a několik dalších planet </a:t>
            </a:r>
            <a:r>
              <a:rPr lang="cs-CZ" sz="3600" b="1" i="1" dirty="0" smtClean="0">
                <a:solidFill>
                  <a:srgbClr val="FFC000"/>
                </a:solidFill>
              </a:rPr>
              <a:t>obíhají</a:t>
            </a:r>
            <a:r>
              <a:rPr lang="cs-CZ" sz="3600" dirty="0" smtClean="0">
                <a:solidFill>
                  <a:srgbClr val="FFFF00"/>
                </a:solidFill>
              </a:rPr>
              <a:t> kolem Slunce a tvoří dohromady </a:t>
            </a:r>
          </a:p>
          <a:p>
            <a:r>
              <a:rPr lang="cs-CZ" sz="3600" b="1" i="1" dirty="0" smtClean="0">
                <a:solidFill>
                  <a:srgbClr val="FFC000"/>
                </a:solidFill>
              </a:rPr>
              <a:t>Sluneční soustavu</a:t>
            </a:r>
          </a:p>
          <a:p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15302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C:\Users\08C1\AppData\Local\Microsoft\Windows\Temporary Internet Files\Content.IE5\LDOPNIE0\MP900424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1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08C1\AppData\Local\Microsoft\Windows\Temporary Internet Files\Content.IE5\DE4CGPLA\MC900083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764" y="980728"/>
            <a:ext cx="7416824" cy="573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89670" y="71931"/>
            <a:ext cx="63318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SLUNEČNÍ SOUSTAVA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780020"/>
            <a:ext cx="1008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MERKUR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64288" y="3269486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VENUŠE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4495830"/>
            <a:ext cx="742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MARS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8" y="4280684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ZEMĚ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4698" y="5877272"/>
            <a:ext cx="937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SATURN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721533" y="4705648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JUPITER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6804" y="3136612"/>
            <a:ext cx="14987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SLUNCE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1700808"/>
            <a:ext cx="739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URAN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80066" y="1371868"/>
            <a:ext cx="972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NEPTUN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02035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08C1\AppData\Local\Microsoft\Windows\Temporary Internet Files\Content.IE5\LDOPNIE0\MP900424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94" y="0"/>
            <a:ext cx="911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46478" y="205549"/>
            <a:ext cx="75815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</a:rPr>
              <a:t>Slunce - zdroj světla a tepla</a:t>
            </a:r>
            <a:endParaRPr lang="cs-CZ" sz="4800" b="1" i="1" u="sng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2547" y="2476706"/>
            <a:ext cx="6256287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FF00"/>
                </a:solidFill>
              </a:rPr>
              <a:t>Země obíhá kolem Slunce v takové vzdálenosti, že teploty na zemi umožňují  život</a:t>
            </a:r>
            <a:r>
              <a:rPr lang="cs-CZ" sz="4000" dirty="0" smtClean="0">
                <a:solidFill>
                  <a:srgbClr val="FFFF00"/>
                </a:solidFill>
              </a:rPr>
              <a:t>.</a:t>
            </a:r>
          </a:p>
          <a:p>
            <a:endParaRPr lang="cs-CZ" sz="4000" dirty="0">
              <a:solidFill>
                <a:srgbClr val="FFFF00"/>
              </a:solidFill>
            </a:endParaRPr>
          </a:p>
          <a:p>
            <a:r>
              <a:rPr lang="cs-CZ" sz="3600" b="1" i="1" dirty="0">
                <a:solidFill>
                  <a:srgbClr val="FFC000"/>
                </a:solidFill>
              </a:rPr>
              <a:t>SLUNCE JE ZDROJEM SVĚTLA A TEPLA PRO ŽIVÉ ORGANISMY NA </a:t>
            </a:r>
            <a:r>
              <a:rPr lang="cs-CZ" sz="3600" b="1" i="1" dirty="0" smtClean="0">
                <a:solidFill>
                  <a:srgbClr val="FFC000"/>
                </a:solidFill>
              </a:rPr>
              <a:t>ZEMI. </a:t>
            </a:r>
            <a:endParaRPr lang="cs-CZ" sz="3600" b="1" i="1" dirty="0">
              <a:solidFill>
                <a:srgbClr val="FFC000"/>
              </a:solidFill>
            </a:endParaRPr>
          </a:p>
        </p:txBody>
      </p:sp>
      <p:pic>
        <p:nvPicPr>
          <p:cNvPr id="1037" name="Picture 13" descr="C:\Users\08C1\AppData\Local\Microsoft\Windows\Temporary Internet Files\Content.IE5\K0O7W0UI\MP900178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779" y="1067611"/>
            <a:ext cx="2394057" cy="158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C1\AppData\Local\Microsoft\Windows\Temporary Internet Files\Content.IE5\YYPZW21M\MP9004423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708" y="1475876"/>
            <a:ext cx="2820328" cy="18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C1\AppData\Local\Microsoft\Windows\Temporary Internet Files\Content.IE5\S7687CZ2\MP9004067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798" y="5122152"/>
            <a:ext cx="2604789" cy="173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C1\AppData\Local\Microsoft\Windows\Temporary Internet Files\Content.IE5\YYPZW21M\MP9001826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58" y="1036546"/>
            <a:ext cx="216024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C1\AppData\Local\Microsoft\Windows\Temporary Internet Files\Content.IE5\A2754ZST\MP9001784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133" y="3429000"/>
            <a:ext cx="2394057" cy="160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65651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C:\Users\08C1\AppData\Local\Microsoft\Windows\Temporary Internet Files\Content.IE5\LDOPNIE0\MP900424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5" y="7288"/>
            <a:ext cx="911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25551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u="sng" dirty="0" smtClean="0">
                <a:solidFill>
                  <a:srgbClr val="FFFF00"/>
                </a:solidFill>
              </a:rPr>
              <a:t>Střídání ročního období</a:t>
            </a:r>
            <a:endParaRPr lang="cs-CZ" sz="4400" b="1" i="1" u="sng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2852" y="1475949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Slunce svítí na naši Zemi tak, že se  u nás střídá během roku různé počasí.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8396" y="936705"/>
            <a:ext cx="82384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rgbClr val="FFFF00"/>
                </a:solidFill>
              </a:rPr>
              <a:t>Země obíhá kolem </a:t>
            </a:r>
            <a:r>
              <a:rPr lang="cs-CZ" sz="2800" i="1" dirty="0" smtClean="0">
                <a:solidFill>
                  <a:srgbClr val="FFFF00"/>
                </a:solidFill>
              </a:rPr>
              <a:t>Slunce, </a:t>
            </a:r>
            <a:r>
              <a:rPr lang="cs-CZ" sz="2800" i="1" dirty="0">
                <a:solidFill>
                  <a:srgbClr val="FFFF00"/>
                </a:solidFill>
              </a:rPr>
              <a:t>proto se střídá roční </a:t>
            </a:r>
            <a:r>
              <a:rPr lang="cs-CZ" sz="2800" i="1" dirty="0" smtClean="0">
                <a:solidFill>
                  <a:srgbClr val="FFFF00"/>
                </a:solidFill>
              </a:rPr>
              <a:t>období. </a:t>
            </a:r>
            <a:endParaRPr lang="cs-CZ" sz="2800" dirty="0"/>
          </a:p>
        </p:txBody>
      </p:sp>
      <p:pic>
        <p:nvPicPr>
          <p:cNvPr id="4098" name="Picture 2" descr="C:\Users\08C1\AppData\Local\Microsoft\Windows\Temporary Internet Files\Content.IE5\DE4CGPLA\MP9001852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99" y="2564904"/>
            <a:ext cx="3121560" cy="209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C1\AppData\Local\Microsoft\Windows\Temporary Internet Files\Content.IE5\LDOPNIE0\MP9004010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292" y="4712350"/>
            <a:ext cx="3040733" cy="197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8C1\AppData\Local\Microsoft\Windows\Temporary Internet Files\Content.IE5\A2754ZST\MP9004332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823" y="4109278"/>
            <a:ext cx="3132933" cy="208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08C1\AppData\Local\Microsoft\Windows\Temporary Internet Files\Content.IE5\A2754ZST\MP9004422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497" y="2343717"/>
            <a:ext cx="2699792" cy="179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71288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0" descr="C:\Users\08C1\AppData\Local\Microsoft\Windows\Temporary Internet Files\Content.IE5\LDOPNIE0\MP900424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5" y="0"/>
            <a:ext cx="911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7545" y="260648"/>
            <a:ext cx="61146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</a:rPr>
              <a:t>Střídání dne a noci</a:t>
            </a:r>
            <a:endParaRPr lang="cs-CZ" sz="4800" b="1" u="sng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4608512" cy="3279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7394" y="4619902"/>
            <a:ext cx="831641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Slunce osvětluje vždy jen polovinu Země. Místa na zemském povrchu, která Slunce po určitou část dne osvětluje, mají denní světlo. Jiná místa jsou v téže době ve stínu a mají noc.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16016" y="1041343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Slunce se otáčí kolem své osy, a proto se střídá na Zemi den a noc. Doba jedné otáčky se nazývá den.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          1 den = 24 hodin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5680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C:\Users\08C1\AppData\Local\Microsoft\Windows\Temporary Internet Files\Content.IE5\LDOPNIE0\MP9004243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94" y="0"/>
            <a:ext cx="911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FFFF00"/>
                </a:solidFill>
              </a:rPr>
              <a:t>CITACE: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435975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000" b="1" dirty="0" smtClean="0">
                <a:solidFill>
                  <a:srgbClr val="FFFF00"/>
                </a:solidFill>
              </a:rPr>
              <a:t>Text je vytvořen autorem materiálu.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FFFF00"/>
                </a:solidFill>
              </a:rPr>
              <a:t>Obrázky byly vytvořeny v otevřené galerii Microsoft </a:t>
            </a:r>
            <a:r>
              <a:rPr lang="cs-CZ" sz="2000" b="1" dirty="0" err="1" smtClean="0">
                <a:solidFill>
                  <a:srgbClr val="FFFF00"/>
                </a:solidFill>
              </a:rPr>
              <a:t>office</a:t>
            </a:r>
            <a:r>
              <a:rPr lang="cs-CZ" sz="2000" b="1" dirty="0" smtClean="0">
                <a:solidFill>
                  <a:srgbClr val="FFFF00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endParaRPr lang="cs-CZ" sz="2000" b="1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2000" b="1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2000" b="1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2000" dirty="0" smtClean="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</a:pPr>
            <a:endParaRPr lang="cs-CZ" sz="2000" b="1" dirty="0" smtClean="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FFFF00"/>
                </a:solidFill>
              </a:rPr>
              <a:t>10.11.2012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70461877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</TotalTime>
  <Words>244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08C1;Rycková</dc:creator>
  <cp:lastModifiedBy>08C1</cp:lastModifiedBy>
  <cp:revision>38</cp:revision>
  <dcterms:created xsi:type="dcterms:W3CDTF">2012-11-10T16:02:41Z</dcterms:created>
  <dcterms:modified xsi:type="dcterms:W3CDTF">2013-01-10T18:28:47Z</dcterms:modified>
</cp:coreProperties>
</file>