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13"/>
  </p:notesMasterIdLst>
  <p:sldIdLst>
    <p:sldId id="257" r:id="rId3"/>
    <p:sldId id="259" r:id="rId4"/>
    <p:sldId id="258" r:id="rId5"/>
    <p:sldId id="260" r:id="rId6"/>
    <p:sldId id="261" r:id="rId7"/>
    <p:sldId id="262" r:id="rId8"/>
    <p:sldId id="263" r:id="rId9"/>
    <p:sldId id="264" r:id="rId10"/>
    <p:sldId id="265" r:id="rId11"/>
    <p:sldId id="266" r:id="rId12"/>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7F3AB3-0718-4624-B441-E567A8F0AB56}"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cs-CZ"/>
        </a:p>
      </dgm:t>
    </dgm:pt>
    <dgm:pt modelId="{B651F6E3-6281-48DB-9319-2AEAFDAE7572}">
      <dgm:prSet custT="1"/>
      <dgm:spPr/>
      <dgm:t>
        <a:bodyPr/>
        <a:lstStyle/>
        <a:p>
          <a:pPr algn="l" rtl="0"/>
          <a:r>
            <a:rPr lang="cs-CZ" sz="2000" dirty="0" smtClean="0"/>
            <a:t>NÁZEV:VY_32_INOVACE_13: Vlastivěda 5.ročník</a:t>
          </a:r>
          <a:endParaRPr lang="cs-CZ" sz="2000" dirty="0"/>
        </a:p>
      </dgm:t>
    </dgm:pt>
    <dgm:pt modelId="{A571E265-742E-411A-ABCF-E39FDBC7528A}" type="parTrans" cxnId="{7BC66EC3-EBD6-4F3A-99ED-9D25F66FFA51}">
      <dgm:prSet/>
      <dgm:spPr/>
      <dgm:t>
        <a:bodyPr/>
        <a:lstStyle/>
        <a:p>
          <a:endParaRPr lang="cs-CZ"/>
        </a:p>
      </dgm:t>
    </dgm:pt>
    <dgm:pt modelId="{E33260FE-399D-481C-B2D6-3B35DD16DC84}" type="sibTrans" cxnId="{7BC66EC3-EBD6-4F3A-99ED-9D25F66FFA51}">
      <dgm:prSet/>
      <dgm:spPr/>
      <dgm:t>
        <a:bodyPr/>
        <a:lstStyle/>
        <a:p>
          <a:endParaRPr lang="cs-CZ"/>
        </a:p>
      </dgm:t>
    </dgm:pt>
    <dgm:pt modelId="{D1D4F407-5343-4D3F-B5B9-D407B03CAEB4}">
      <dgm:prSet custT="1"/>
      <dgm:spPr/>
      <dgm:t>
        <a:bodyPr/>
        <a:lstStyle/>
        <a:p>
          <a:pPr algn="l" rtl="0"/>
          <a:r>
            <a:rPr lang="cs-CZ" sz="2000" dirty="0" smtClean="0"/>
            <a:t>NÁZEV ŠKOLY: Základní škola Dolní Benešov</a:t>
          </a:r>
          <a:endParaRPr lang="cs-CZ" sz="2000" dirty="0"/>
        </a:p>
      </dgm:t>
    </dgm:pt>
    <dgm:pt modelId="{FB3E2B41-81AD-4068-9354-4B764E7CC2F7}" type="parTrans" cxnId="{14367CC6-B9B1-40CF-BBB3-C17F79391DAE}">
      <dgm:prSet/>
      <dgm:spPr/>
      <dgm:t>
        <a:bodyPr/>
        <a:lstStyle/>
        <a:p>
          <a:endParaRPr lang="cs-CZ"/>
        </a:p>
      </dgm:t>
    </dgm:pt>
    <dgm:pt modelId="{878E4EBE-18EA-43B6-B589-1210E1E4CF6A}" type="sibTrans" cxnId="{14367CC6-B9B1-40CF-BBB3-C17F79391DAE}">
      <dgm:prSet/>
      <dgm:spPr/>
      <dgm:t>
        <a:bodyPr/>
        <a:lstStyle/>
        <a:p>
          <a:endParaRPr lang="cs-CZ"/>
        </a:p>
      </dgm:t>
    </dgm:pt>
    <dgm:pt modelId="{D1B46980-6531-4606-95E6-44980827E919}">
      <dgm:prSet custT="1"/>
      <dgm:spPr/>
      <dgm:t>
        <a:bodyPr/>
        <a:lstStyle/>
        <a:p>
          <a:pPr algn="l" rtl="0"/>
          <a:r>
            <a:rPr lang="cs-CZ" sz="2000" dirty="0" smtClean="0"/>
            <a:t>AUTOR: Mgr. Alena  Malíková</a:t>
          </a:r>
          <a:endParaRPr lang="cs-CZ" sz="2000" dirty="0"/>
        </a:p>
      </dgm:t>
    </dgm:pt>
    <dgm:pt modelId="{4F7B2CF5-A270-4D61-A510-1C1C5A4DCD3B}" type="parTrans" cxnId="{AB906E97-3CD9-4E05-91AE-864F8E394536}">
      <dgm:prSet/>
      <dgm:spPr/>
      <dgm:t>
        <a:bodyPr/>
        <a:lstStyle/>
        <a:p>
          <a:endParaRPr lang="cs-CZ"/>
        </a:p>
      </dgm:t>
    </dgm:pt>
    <dgm:pt modelId="{CFF69701-2866-4EF5-BFB5-F3F9B72EB817}" type="sibTrans" cxnId="{AB906E97-3CD9-4E05-91AE-864F8E394536}">
      <dgm:prSet/>
      <dgm:spPr/>
      <dgm:t>
        <a:bodyPr/>
        <a:lstStyle/>
        <a:p>
          <a:endParaRPr lang="cs-CZ"/>
        </a:p>
      </dgm:t>
    </dgm:pt>
    <dgm:pt modelId="{D8197B8C-B260-4A16-BDF4-0947B075E274}">
      <dgm:prSet custT="1"/>
      <dgm:spPr/>
      <dgm:t>
        <a:bodyPr/>
        <a:lstStyle/>
        <a:p>
          <a:pPr algn="l" rtl="0"/>
          <a:r>
            <a:rPr lang="cs-CZ" sz="2000" dirty="0" smtClean="0"/>
            <a:t>TEMA</a:t>
          </a:r>
          <a:r>
            <a:rPr lang="cs-CZ" sz="2000" smtClean="0"/>
            <a:t>: Slovensko</a:t>
          </a:r>
          <a:endParaRPr lang="cs-CZ" sz="2000" dirty="0"/>
        </a:p>
      </dgm:t>
    </dgm:pt>
    <dgm:pt modelId="{51C5993D-B262-45E6-B66E-76BC9D6D883D}" type="parTrans" cxnId="{EDF6FE6B-9DBE-4D7B-B8FD-7098875B4EED}">
      <dgm:prSet/>
      <dgm:spPr/>
      <dgm:t>
        <a:bodyPr/>
        <a:lstStyle/>
        <a:p>
          <a:endParaRPr lang="cs-CZ"/>
        </a:p>
      </dgm:t>
    </dgm:pt>
    <dgm:pt modelId="{1AEC7F05-E0FE-459C-BD47-224AC9D7BEE4}" type="sibTrans" cxnId="{EDF6FE6B-9DBE-4D7B-B8FD-7098875B4EED}">
      <dgm:prSet/>
      <dgm:spPr/>
      <dgm:t>
        <a:bodyPr/>
        <a:lstStyle/>
        <a:p>
          <a:endParaRPr lang="cs-CZ"/>
        </a:p>
      </dgm:t>
    </dgm:pt>
    <dgm:pt modelId="{4C35D32F-0EAB-4CD7-82EE-45574DC2A586}">
      <dgm:prSet custT="1"/>
      <dgm:spPr/>
      <dgm:t>
        <a:bodyPr/>
        <a:lstStyle/>
        <a:p>
          <a:pPr algn="l" rtl="0"/>
          <a:r>
            <a:rPr lang="cs-CZ" sz="2000" dirty="0" smtClean="0"/>
            <a:t>ČÍSLO PROJEKTU:CZ.1.07/1.4.00/21.1262</a:t>
          </a:r>
          <a:endParaRPr lang="cs-CZ" sz="2000" dirty="0"/>
        </a:p>
      </dgm:t>
    </dgm:pt>
    <dgm:pt modelId="{A15F02C0-547C-48B3-9D05-E7F145EBF3C4}" type="parTrans" cxnId="{2221FB34-310D-4638-ACAE-9ACC709E4926}">
      <dgm:prSet/>
      <dgm:spPr/>
      <dgm:t>
        <a:bodyPr/>
        <a:lstStyle/>
        <a:p>
          <a:endParaRPr lang="cs-CZ"/>
        </a:p>
      </dgm:t>
    </dgm:pt>
    <dgm:pt modelId="{8C5711BF-38F0-4590-B6BC-B3119A33CA2E}" type="sibTrans" cxnId="{2221FB34-310D-4638-ACAE-9ACC709E4926}">
      <dgm:prSet/>
      <dgm:spPr/>
      <dgm:t>
        <a:bodyPr/>
        <a:lstStyle/>
        <a:p>
          <a:endParaRPr lang="cs-CZ"/>
        </a:p>
      </dgm:t>
    </dgm:pt>
    <dgm:pt modelId="{333A1088-737F-45CB-B68E-254E46348037}" type="pres">
      <dgm:prSet presAssocID="{757F3AB3-0718-4624-B441-E567A8F0AB56}" presName="Name0" presStyleCnt="0">
        <dgm:presLayoutVars>
          <dgm:chMax val="7"/>
          <dgm:dir/>
          <dgm:animLvl val="lvl"/>
          <dgm:resizeHandles val="exact"/>
        </dgm:presLayoutVars>
      </dgm:prSet>
      <dgm:spPr/>
      <dgm:t>
        <a:bodyPr/>
        <a:lstStyle/>
        <a:p>
          <a:endParaRPr lang="cs-CZ"/>
        </a:p>
      </dgm:t>
    </dgm:pt>
    <dgm:pt modelId="{F5ABB229-8D3B-4694-996A-96F23CF14429}" type="pres">
      <dgm:prSet presAssocID="{D1D4F407-5343-4D3F-B5B9-D407B03CAEB4}" presName="circle1" presStyleLbl="node1" presStyleIdx="0" presStyleCnt="5"/>
      <dgm:spPr/>
    </dgm:pt>
    <dgm:pt modelId="{F41139FD-01EE-4571-8B17-4FB00FC51163}" type="pres">
      <dgm:prSet presAssocID="{D1D4F407-5343-4D3F-B5B9-D407B03CAEB4}" presName="space" presStyleCnt="0"/>
      <dgm:spPr/>
    </dgm:pt>
    <dgm:pt modelId="{D005CE8C-CC26-4C3E-AC11-E15060ECD759}" type="pres">
      <dgm:prSet presAssocID="{D1D4F407-5343-4D3F-B5B9-D407B03CAEB4}" presName="rect1" presStyleLbl="alignAcc1" presStyleIdx="0" presStyleCnt="5" custLinFactNeighborX="343"/>
      <dgm:spPr/>
      <dgm:t>
        <a:bodyPr/>
        <a:lstStyle/>
        <a:p>
          <a:endParaRPr lang="cs-CZ"/>
        </a:p>
      </dgm:t>
    </dgm:pt>
    <dgm:pt modelId="{2C702D82-9B77-49B7-9568-BB8EB47C3372}" type="pres">
      <dgm:prSet presAssocID="{D1B46980-6531-4606-95E6-44980827E919}" presName="vertSpace2" presStyleLbl="node1" presStyleIdx="0" presStyleCnt="5"/>
      <dgm:spPr/>
    </dgm:pt>
    <dgm:pt modelId="{A52A0455-90FF-4808-ABD0-F02540D31D5A}" type="pres">
      <dgm:prSet presAssocID="{D1B46980-6531-4606-95E6-44980827E919}" presName="circle2" presStyleLbl="node1" presStyleIdx="1" presStyleCnt="5"/>
      <dgm:spPr/>
    </dgm:pt>
    <dgm:pt modelId="{6140AFEC-043D-4C43-A2F9-D0F5331DF3A3}" type="pres">
      <dgm:prSet presAssocID="{D1B46980-6531-4606-95E6-44980827E919}" presName="rect2" presStyleLbl="alignAcc1" presStyleIdx="1" presStyleCnt="5"/>
      <dgm:spPr/>
      <dgm:t>
        <a:bodyPr/>
        <a:lstStyle/>
        <a:p>
          <a:endParaRPr lang="cs-CZ"/>
        </a:p>
      </dgm:t>
    </dgm:pt>
    <dgm:pt modelId="{9358AC05-5D7D-4327-9F80-1AD486AEA664}" type="pres">
      <dgm:prSet presAssocID="{B651F6E3-6281-48DB-9319-2AEAFDAE7572}" presName="vertSpace3" presStyleLbl="node1" presStyleIdx="1" presStyleCnt="5"/>
      <dgm:spPr/>
    </dgm:pt>
    <dgm:pt modelId="{313FC574-E1CD-4FB4-B054-0B805CE0447D}" type="pres">
      <dgm:prSet presAssocID="{B651F6E3-6281-48DB-9319-2AEAFDAE7572}" presName="circle3" presStyleLbl="node1" presStyleIdx="2" presStyleCnt="5"/>
      <dgm:spPr/>
    </dgm:pt>
    <dgm:pt modelId="{619D679B-A015-4ECF-8348-D1034C574F40}" type="pres">
      <dgm:prSet presAssocID="{B651F6E3-6281-48DB-9319-2AEAFDAE7572}" presName="rect3" presStyleLbl="alignAcc1" presStyleIdx="2" presStyleCnt="5"/>
      <dgm:spPr/>
      <dgm:t>
        <a:bodyPr/>
        <a:lstStyle/>
        <a:p>
          <a:endParaRPr lang="cs-CZ"/>
        </a:p>
      </dgm:t>
    </dgm:pt>
    <dgm:pt modelId="{322283A8-4A27-4CDA-BAE3-F381106A9174}" type="pres">
      <dgm:prSet presAssocID="{D8197B8C-B260-4A16-BDF4-0947B075E274}" presName="vertSpace4" presStyleLbl="node1" presStyleIdx="2" presStyleCnt="5"/>
      <dgm:spPr/>
    </dgm:pt>
    <dgm:pt modelId="{FFC9F71D-1B4F-4AD9-A4A6-86ADEFC8AF5C}" type="pres">
      <dgm:prSet presAssocID="{D8197B8C-B260-4A16-BDF4-0947B075E274}" presName="circle4" presStyleLbl="node1" presStyleIdx="3" presStyleCnt="5"/>
      <dgm:spPr/>
    </dgm:pt>
    <dgm:pt modelId="{25B08C86-7E15-44DC-BE7F-FFB55DD49D12}" type="pres">
      <dgm:prSet presAssocID="{D8197B8C-B260-4A16-BDF4-0947B075E274}" presName="rect4" presStyleLbl="alignAcc1" presStyleIdx="3" presStyleCnt="5"/>
      <dgm:spPr/>
      <dgm:t>
        <a:bodyPr/>
        <a:lstStyle/>
        <a:p>
          <a:endParaRPr lang="cs-CZ"/>
        </a:p>
      </dgm:t>
    </dgm:pt>
    <dgm:pt modelId="{76644BE8-9D7C-4C09-B250-3D10AF48CBB7}" type="pres">
      <dgm:prSet presAssocID="{4C35D32F-0EAB-4CD7-82EE-45574DC2A586}" presName="vertSpace5" presStyleLbl="node1" presStyleIdx="3" presStyleCnt="5"/>
      <dgm:spPr/>
    </dgm:pt>
    <dgm:pt modelId="{EE85B701-7295-41C0-BA7A-34D3756A2AE6}" type="pres">
      <dgm:prSet presAssocID="{4C35D32F-0EAB-4CD7-82EE-45574DC2A586}" presName="circle5" presStyleLbl="node1" presStyleIdx="4" presStyleCnt="5"/>
      <dgm:spPr/>
    </dgm:pt>
    <dgm:pt modelId="{8BEBB6EC-1DAA-4CAC-8A25-BC0FCBD5DBD5}" type="pres">
      <dgm:prSet presAssocID="{4C35D32F-0EAB-4CD7-82EE-45574DC2A586}" presName="rect5" presStyleLbl="alignAcc1" presStyleIdx="4" presStyleCnt="5"/>
      <dgm:spPr/>
      <dgm:t>
        <a:bodyPr/>
        <a:lstStyle/>
        <a:p>
          <a:endParaRPr lang="cs-CZ"/>
        </a:p>
      </dgm:t>
    </dgm:pt>
    <dgm:pt modelId="{AED2198E-93D5-4001-81B4-73124B309672}" type="pres">
      <dgm:prSet presAssocID="{D1D4F407-5343-4D3F-B5B9-D407B03CAEB4}" presName="rect1ParTxNoCh" presStyleLbl="alignAcc1" presStyleIdx="4" presStyleCnt="5">
        <dgm:presLayoutVars>
          <dgm:chMax val="1"/>
          <dgm:bulletEnabled val="1"/>
        </dgm:presLayoutVars>
      </dgm:prSet>
      <dgm:spPr/>
      <dgm:t>
        <a:bodyPr/>
        <a:lstStyle/>
        <a:p>
          <a:endParaRPr lang="cs-CZ"/>
        </a:p>
      </dgm:t>
    </dgm:pt>
    <dgm:pt modelId="{2BE915AB-18AA-4053-B92C-3BFC9ED204BB}" type="pres">
      <dgm:prSet presAssocID="{D1B46980-6531-4606-95E6-44980827E919}" presName="rect2ParTxNoCh" presStyleLbl="alignAcc1" presStyleIdx="4" presStyleCnt="5">
        <dgm:presLayoutVars>
          <dgm:chMax val="1"/>
          <dgm:bulletEnabled val="1"/>
        </dgm:presLayoutVars>
      </dgm:prSet>
      <dgm:spPr/>
      <dgm:t>
        <a:bodyPr/>
        <a:lstStyle/>
        <a:p>
          <a:endParaRPr lang="cs-CZ"/>
        </a:p>
      </dgm:t>
    </dgm:pt>
    <dgm:pt modelId="{6BB5E863-4638-4E1D-BFDE-399D028AC4ED}" type="pres">
      <dgm:prSet presAssocID="{B651F6E3-6281-48DB-9319-2AEAFDAE7572}" presName="rect3ParTxNoCh" presStyleLbl="alignAcc1" presStyleIdx="4" presStyleCnt="5">
        <dgm:presLayoutVars>
          <dgm:chMax val="1"/>
          <dgm:bulletEnabled val="1"/>
        </dgm:presLayoutVars>
      </dgm:prSet>
      <dgm:spPr/>
      <dgm:t>
        <a:bodyPr/>
        <a:lstStyle/>
        <a:p>
          <a:endParaRPr lang="cs-CZ"/>
        </a:p>
      </dgm:t>
    </dgm:pt>
    <dgm:pt modelId="{5A5FFA88-C948-4069-8E93-59FA12366E83}" type="pres">
      <dgm:prSet presAssocID="{D8197B8C-B260-4A16-BDF4-0947B075E274}" presName="rect4ParTxNoCh" presStyleLbl="alignAcc1" presStyleIdx="4" presStyleCnt="5">
        <dgm:presLayoutVars>
          <dgm:chMax val="1"/>
          <dgm:bulletEnabled val="1"/>
        </dgm:presLayoutVars>
      </dgm:prSet>
      <dgm:spPr/>
      <dgm:t>
        <a:bodyPr/>
        <a:lstStyle/>
        <a:p>
          <a:endParaRPr lang="cs-CZ"/>
        </a:p>
      </dgm:t>
    </dgm:pt>
    <dgm:pt modelId="{890E4F0B-2866-4A3F-A3C7-2A14B1797930}" type="pres">
      <dgm:prSet presAssocID="{4C35D32F-0EAB-4CD7-82EE-45574DC2A586}" presName="rect5ParTxNoCh" presStyleLbl="alignAcc1" presStyleIdx="4" presStyleCnt="5">
        <dgm:presLayoutVars>
          <dgm:chMax val="1"/>
          <dgm:bulletEnabled val="1"/>
        </dgm:presLayoutVars>
      </dgm:prSet>
      <dgm:spPr/>
      <dgm:t>
        <a:bodyPr/>
        <a:lstStyle/>
        <a:p>
          <a:endParaRPr lang="cs-CZ"/>
        </a:p>
      </dgm:t>
    </dgm:pt>
  </dgm:ptLst>
  <dgm:cxnLst>
    <dgm:cxn modelId="{72B08E43-1E54-4FC1-91CA-1ED922353114}" type="presOf" srcId="{B651F6E3-6281-48DB-9319-2AEAFDAE7572}" destId="{6BB5E863-4638-4E1D-BFDE-399D028AC4ED}" srcOrd="1" destOrd="0" presId="urn:microsoft.com/office/officeart/2005/8/layout/target3"/>
    <dgm:cxn modelId="{FD4DA629-E41F-4CE0-9C8D-CFB47EB51819}" type="presOf" srcId="{B651F6E3-6281-48DB-9319-2AEAFDAE7572}" destId="{619D679B-A015-4ECF-8348-D1034C574F40}" srcOrd="0" destOrd="0" presId="urn:microsoft.com/office/officeart/2005/8/layout/target3"/>
    <dgm:cxn modelId="{EDF6FE6B-9DBE-4D7B-B8FD-7098875B4EED}" srcId="{757F3AB3-0718-4624-B441-E567A8F0AB56}" destId="{D8197B8C-B260-4A16-BDF4-0947B075E274}" srcOrd="3" destOrd="0" parTransId="{51C5993D-B262-45E6-B66E-76BC9D6D883D}" sibTransId="{1AEC7F05-E0FE-459C-BD47-224AC9D7BEE4}"/>
    <dgm:cxn modelId="{BB1C5B49-0077-48F1-9BC8-3AAC23EBB55D}" type="presOf" srcId="{D1B46980-6531-4606-95E6-44980827E919}" destId="{2BE915AB-18AA-4053-B92C-3BFC9ED204BB}" srcOrd="1" destOrd="0" presId="urn:microsoft.com/office/officeart/2005/8/layout/target3"/>
    <dgm:cxn modelId="{2221FB34-310D-4638-ACAE-9ACC709E4926}" srcId="{757F3AB3-0718-4624-B441-E567A8F0AB56}" destId="{4C35D32F-0EAB-4CD7-82EE-45574DC2A586}" srcOrd="4" destOrd="0" parTransId="{A15F02C0-547C-48B3-9D05-E7F145EBF3C4}" sibTransId="{8C5711BF-38F0-4590-B6BC-B3119A33CA2E}"/>
    <dgm:cxn modelId="{4BB331E5-C13D-4262-9B59-06BA60E5CA21}" type="presOf" srcId="{D8197B8C-B260-4A16-BDF4-0947B075E274}" destId="{25B08C86-7E15-44DC-BE7F-FFB55DD49D12}" srcOrd="0" destOrd="0" presId="urn:microsoft.com/office/officeart/2005/8/layout/target3"/>
    <dgm:cxn modelId="{9D04E01F-1869-4F15-A3F1-E13D10A3C203}" type="presOf" srcId="{D8197B8C-B260-4A16-BDF4-0947B075E274}" destId="{5A5FFA88-C948-4069-8E93-59FA12366E83}" srcOrd="1" destOrd="0" presId="urn:microsoft.com/office/officeart/2005/8/layout/target3"/>
    <dgm:cxn modelId="{AB906E97-3CD9-4E05-91AE-864F8E394536}" srcId="{757F3AB3-0718-4624-B441-E567A8F0AB56}" destId="{D1B46980-6531-4606-95E6-44980827E919}" srcOrd="1" destOrd="0" parTransId="{4F7B2CF5-A270-4D61-A510-1C1C5A4DCD3B}" sibTransId="{CFF69701-2866-4EF5-BFB5-F3F9B72EB817}"/>
    <dgm:cxn modelId="{7BC66EC3-EBD6-4F3A-99ED-9D25F66FFA51}" srcId="{757F3AB3-0718-4624-B441-E567A8F0AB56}" destId="{B651F6E3-6281-48DB-9319-2AEAFDAE7572}" srcOrd="2" destOrd="0" parTransId="{A571E265-742E-411A-ABCF-E39FDBC7528A}" sibTransId="{E33260FE-399D-481C-B2D6-3B35DD16DC84}"/>
    <dgm:cxn modelId="{3A382C18-C839-416B-A13E-64517DF60376}" type="presOf" srcId="{D1D4F407-5343-4D3F-B5B9-D407B03CAEB4}" destId="{D005CE8C-CC26-4C3E-AC11-E15060ECD759}" srcOrd="0" destOrd="0" presId="urn:microsoft.com/office/officeart/2005/8/layout/target3"/>
    <dgm:cxn modelId="{D4ED1A3B-7329-4D92-9CF2-26971AF2EA41}" type="presOf" srcId="{D1B46980-6531-4606-95E6-44980827E919}" destId="{6140AFEC-043D-4C43-A2F9-D0F5331DF3A3}" srcOrd="0" destOrd="0" presId="urn:microsoft.com/office/officeart/2005/8/layout/target3"/>
    <dgm:cxn modelId="{14367CC6-B9B1-40CF-BBB3-C17F79391DAE}" srcId="{757F3AB3-0718-4624-B441-E567A8F0AB56}" destId="{D1D4F407-5343-4D3F-B5B9-D407B03CAEB4}" srcOrd="0" destOrd="0" parTransId="{FB3E2B41-81AD-4068-9354-4B764E7CC2F7}" sibTransId="{878E4EBE-18EA-43B6-B589-1210E1E4CF6A}"/>
    <dgm:cxn modelId="{713A7CC7-7648-40E2-BCE2-E07E32765B9F}" type="presOf" srcId="{D1D4F407-5343-4D3F-B5B9-D407B03CAEB4}" destId="{AED2198E-93D5-4001-81B4-73124B309672}" srcOrd="1" destOrd="0" presId="urn:microsoft.com/office/officeart/2005/8/layout/target3"/>
    <dgm:cxn modelId="{F5DBCF3A-84E6-4C63-BD1A-807B0D9AE9BB}" type="presOf" srcId="{757F3AB3-0718-4624-B441-E567A8F0AB56}" destId="{333A1088-737F-45CB-B68E-254E46348037}" srcOrd="0" destOrd="0" presId="urn:microsoft.com/office/officeart/2005/8/layout/target3"/>
    <dgm:cxn modelId="{5FE28F96-F274-4727-BDCF-D206C283B648}" type="presOf" srcId="{4C35D32F-0EAB-4CD7-82EE-45574DC2A586}" destId="{8BEBB6EC-1DAA-4CAC-8A25-BC0FCBD5DBD5}" srcOrd="0" destOrd="0" presId="urn:microsoft.com/office/officeart/2005/8/layout/target3"/>
    <dgm:cxn modelId="{E07C14D7-8570-44F6-9633-2265AF83E896}" type="presOf" srcId="{4C35D32F-0EAB-4CD7-82EE-45574DC2A586}" destId="{890E4F0B-2866-4A3F-A3C7-2A14B1797930}" srcOrd="1" destOrd="0" presId="urn:microsoft.com/office/officeart/2005/8/layout/target3"/>
    <dgm:cxn modelId="{970D60B0-B708-48CC-88D9-7DA15A6D8D8B}" type="presParOf" srcId="{333A1088-737F-45CB-B68E-254E46348037}" destId="{F5ABB229-8D3B-4694-996A-96F23CF14429}" srcOrd="0" destOrd="0" presId="urn:microsoft.com/office/officeart/2005/8/layout/target3"/>
    <dgm:cxn modelId="{7E18E27E-4A13-4CE4-9328-8748BFC3B26B}" type="presParOf" srcId="{333A1088-737F-45CB-B68E-254E46348037}" destId="{F41139FD-01EE-4571-8B17-4FB00FC51163}" srcOrd="1" destOrd="0" presId="urn:microsoft.com/office/officeart/2005/8/layout/target3"/>
    <dgm:cxn modelId="{29A91B9F-0D2D-41C9-8A07-2AD0D6ACDA7D}" type="presParOf" srcId="{333A1088-737F-45CB-B68E-254E46348037}" destId="{D005CE8C-CC26-4C3E-AC11-E15060ECD759}" srcOrd="2" destOrd="0" presId="urn:microsoft.com/office/officeart/2005/8/layout/target3"/>
    <dgm:cxn modelId="{BDC47B0D-3677-4347-B36F-C5AED4B74E85}" type="presParOf" srcId="{333A1088-737F-45CB-B68E-254E46348037}" destId="{2C702D82-9B77-49B7-9568-BB8EB47C3372}" srcOrd="3" destOrd="0" presId="urn:microsoft.com/office/officeart/2005/8/layout/target3"/>
    <dgm:cxn modelId="{0694BA1C-EECA-41F0-9C15-95901F43B62B}" type="presParOf" srcId="{333A1088-737F-45CB-B68E-254E46348037}" destId="{A52A0455-90FF-4808-ABD0-F02540D31D5A}" srcOrd="4" destOrd="0" presId="urn:microsoft.com/office/officeart/2005/8/layout/target3"/>
    <dgm:cxn modelId="{2085E96E-D184-467F-9806-3AB041A7FABD}" type="presParOf" srcId="{333A1088-737F-45CB-B68E-254E46348037}" destId="{6140AFEC-043D-4C43-A2F9-D0F5331DF3A3}" srcOrd="5" destOrd="0" presId="urn:microsoft.com/office/officeart/2005/8/layout/target3"/>
    <dgm:cxn modelId="{31F652ED-8E69-4805-B766-8971E687E886}" type="presParOf" srcId="{333A1088-737F-45CB-B68E-254E46348037}" destId="{9358AC05-5D7D-4327-9F80-1AD486AEA664}" srcOrd="6" destOrd="0" presId="urn:microsoft.com/office/officeart/2005/8/layout/target3"/>
    <dgm:cxn modelId="{E321ADAB-73B1-4F5B-863D-5149D6526544}" type="presParOf" srcId="{333A1088-737F-45CB-B68E-254E46348037}" destId="{313FC574-E1CD-4FB4-B054-0B805CE0447D}" srcOrd="7" destOrd="0" presId="urn:microsoft.com/office/officeart/2005/8/layout/target3"/>
    <dgm:cxn modelId="{ECAD2C59-88BB-4CA5-A218-D86CB16708F5}" type="presParOf" srcId="{333A1088-737F-45CB-B68E-254E46348037}" destId="{619D679B-A015-4ECF-8348-D1034C574F40}" srcOrd="8" destOrd="0" presId="urn:microsoft.com/office/officeart/2005/8/layout/target3"/>
    <dgm:cxn modelId="{80CF10B4-2E93-4D5C-870D-99E1356DB376}" type="presParOf" srcId="{333A1088-737F-45CB-B68E-254E46348037}" destId="{322283A8-4A27-4CDA-BAE3-F381106A9174}" srcOrd="9" destOrd="0" presId="urn:microsoft.com/office/officeart/2005/8/layout/target3"/>
    <dgm:cxn modelId="{DD17425B-0A12-4156-9655-CC935D56628D}" type="presParOf" srcId="{333A1088-737F-45CB-B68E-254E46348037}" destId="{FFC9F71D-1B4F-4AD9-A4A6-86ADEFC8AF5C}" srcOrd="10" destOrd="0" presId="urn:microsoft.com/office/officeart/2005/8/layout/target3"/>
    <dgm:cxn modelId="{6478F96A-B011-4B19-8522-07E4C62FE283}" type="presParOf" srcId="{333A1088-737F-45CB-B68E-254E46348037}" destId="{25B08C86-7E15-44DC-BE7F-FFB55DD49D12}" srcOrd="11" destOrd="0" presId="urn:microsoft.com/office/officeart/2005/8/layout/target3"/>
    <dgm:cxn modelId="{24A98281-08D4-499B-A22C-F64F901D7C2C}" type="presParOf" srcId="{333A1088-737F-45CB-B68E-254E46348037}" destId="{76644BE8-9D7C-4C09-B250-3D10AF48CBB7}" srcOrd="12" destOrd="0" presId="urn:microsoft.com/office/officeart/2005/8/layout/target3"/>
    <dgm:cxn modelId="{D8408EA5-ADE0-41C6-AB1F-B868E7A192D6}" type="presParOf" srcId="{333A1088-737F-45CB-B68E-254E46348037}" destId="{EE85B701-7295-41C0-BA7A-34D3756A2AE6}" srcOrd="13" destOrd="0" presId="urn:microsoft.com/office/officeart/2005/8/layout/target3"/>
    <dgm:cxn modelId="{0A8AE574-368E-467E-8519-57B306ACA7D9}" type="presParOf" srcId="{333A1088-737F-45CB-B68E-254E46348037}" destId="{8BEBB6EC-1DAA-4CAC-8A25-BC0FCBD5DBD5}" srcOrd="14" destOrd="0" presId="urn:microsoft.com/office/officeart/2005/8/layout/target3"/>
    <dgm:cxn modelId="{DFF0C303-B384-49E1-B71F-E7EBBB56E422}" type="presParOf" srcId="{333A1088-737F-45CB-B68E-254E46348037}" destId="{AED2198E-93D5-4001-81B4-73124B309672}" srcOrd="15" destOrd="0" presId="urn:microsoft.com/office/officeart/2005/8/layout/target3"/>
    <dgm:cxn modelId="{A28E1D06-7885-426A-8510-E692B8404659}" type="presParOf" srcId="{333A1088-737F-45CB-B68E-254E46348037}" destId="{2BE915AB-18AA-4053-B92C-3BFC9ED204BB}" srcOrd="16" destOrd="0" presId="urn:microsoft.com/office/officeart/2005/8/layout/target3"/>
    <dgm:cxn modelId="{5B42C514-2FFB-4A20-8EB9-566A3706AAFC}" type="presParOf" srcId="{333A1088-737F-45CB-B68E-254E46348037}" destId="{6BB5E863-4638-4E1D-BFDE-399D028AC4ED}" srcOrd="17" destOrd="0" presId="urn:microsoft.com/office/officeart/2005/8/layout/target3"/>
    <dgm:cxn modelId="{2D12DBA4-E2F3-45E3-AACC-9619348A8DA8}" type="presParOf" srcId="{333A1088-737F-45CB-B68E-254E46348037}" destId="{5A5FFA88-C948-4069-8E93-59FA12366E83}" srcOrd="18" destOrd="0" presId="urn:microsoft.com/office/officeart/2005/8/layout/target3"/>
    <dgm:cxn modelId="{4F1EACC5-4CF1-4938-B407-1A2C287350A2}" type="presParOf" srcId="{333A1088-737F-45CB-B68E-254E46348037}" destId="{890E4F0B-2866-4A3F-A3C7-2A14B1797930}" srcOrd="19" destOrd="0" presId="urn:microsoft.com/office/officeart/2005/8/layout/target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ABB229-8D3B-4694-996A-96F23CF14429}">
      <dsp:nvSpPr>
        <dsp:cNvPr id="0" name=""/>
        <dsp:cNvSpPr/>
      </dsp:nvSpPr>
      <dsp:spPr>
        <a:xfrm>
          <a:off x="0" y="0"/>
          <a:ext cx="2547714" cy="2547714"/>
        </a:xfrm>
        <a:prstGeom prst="pie">
          <a:avLst>
            <a:gd name="adj1" fmla="val 5400000"/>
            <a:gd name="adj2" fmla="val 16200000"/>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005CE8C-CC26-4C3E-AC11-E15060ECD759}">
      <dsp:nvSpPr>
        <dsp:cNvPr id="0" name=""/>
        <dsp:cNvSpPr/>
      </dsp:nvSpPr>
      <dsp:spPr>
        <a:xfrm>
          <a:off x="1273857" y="0"/>
          <a:ext cx="6498543" cy="2547714"/>
        </a:xfrm>
        <a:prstGeom prst="rect">
          <a:avLst/>
        </a:prstGeom>
        <a:solidFill>
          <a:schemeClr val="lt1">
            <a:alpha val="90000"/>
            <a:hueOff val="0"/>
            <a:satOff val="0"/>
            <a:lumOff val="0"/>
            <a:alphaOff val="0"/>
          </a:schemeClr>
        </a:solidFill>
        <a:ln w="400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NÁZEV ŠKOLY: Základní škola Dolní Benešov</a:t>
          </a:r>
          <a:endParaRPr lang="cs-CZ" sz="2000" kern="1200" dirty="0"/>
        </a:p>
      </dsp:txBody>
      <dsp:txXfrm>
        <a:off x="1273857" y="0"/>
        <a:ext cx="6498543" cy="407634"/>
      </dsp:txXfrm>
    </dsp:sp>
    <dsp:sp modelId="{A52A0455-90FF-4808-ABD0-F02540D31D5A}">
      <dsp:nvSpPr>
        <dsp:cNvPr id="0" name=""/>
        <dsp:cNvSpPr/>
      </dsp:nvSpPr>
      <dsp:spPr>
        <a:xfrm>
          <a:off x="267509" y="407634"/>
          <a:ext cx="2012694" cy="2012694"/>
        </a:xfrm>
        <a:prstGeom prst="pie">
          <a:avLst>
            <a:gd name="adj1" fmla="val 5400000"/>
            <a:gd name="adj2" fmla="val 16200000"/>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140AFEC-043D-4C43-A2F9-D0F5331DF3A3}">
      <dsp:nvSpPr>
        <dsp:cNvPr id="0" name=""/>
        <dsp:cNvSpPr/>
      </dsp:nvSpPr>
      <dsp:spPr>
        <a:xfrm>
          <a:off x="1273857" y="407634"/>
          <a:ext cx="6498543" cy="2012694"/>
        </a:xfrm>
        <a:prstGeom prst="rect">
          <a:avLst/>
        </a:prstGeom>
        <a:solidFill>
          <a:schemeClr val="lt1">
            <a:alpha val="90000"/>
            <a:hueOff val="0"/>
            <a:satOff val="0"/>
            <a:lumOff val="0"/>
            <a:alphaOff val="0"/>
          </a:schemeClr>
        </a:solidFill>
        <a:ln w="400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AUTOR: Mgr. Alena  Malíková</a:t>
          </a:r>
          <a:endParaRPr lang="cs-CZ" sz="2000" kern="1200" dirty="0"/>
        </a:p>
      </dsp:txBody>
      <dsp:txXfrm>
        <a:off x="1273857" y="407634"/>
        <a:ext cx="6498543" cy="407634"/>
      </dsp:txXfrm>
    </dsp:sp>
    <dsp:sp modelId="{313FC574-E1CD-4FB4-B054-0B805CE0447D}">
      <dsp:nvSpPr>
        <dsp:cNvPr id="0" name=""/>
        <dsp:cNvSpPr/>
      </dsp:nvSpPr>
      <dsp:spPr>
        <a:xfrm>
          <a:off x="535019" y="815268"/>
          <a:ext cx="1477674" cy="1477674"/>
        </a:xfrm>
        <a:prstGeom prst="pie">
          <a:avLst>
            <a:gd name="adj1" fmla="val 5400000"/>
            <a:gd name="adj2" fmla="val 16200000"/>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19D679B-A015-4ECF-8348-D1034C574F40}">
      <dsp:nvSpPr>
        <dsp:cNvPr id="0" name=""/>
        <dsp:cNvSpPr/>
      </dsp:nvSpPr>
      <dsp:spPr>
        <a:xfrm>
          <a:off x="1273857" y="815268"/>
          <a:ext cx="6498543" cy="1477674"/>
        </a:xfrm>
        <a:prstGeom prst="rect">
          <a:avLst/>
        </a:prstGeom>
        <a:solidFill>
          <a:schemeClr val="lt1">
            <a:alpha val="90000"/>
            <a:hueOff val="0"/>
            <a:satOff val="0"/>
            <a:lumOff val="0"/>
            <a:alphaOff val="0"/>
          </a:schemeClr>
        </a:solidFill>
        <a:ln w="400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NÁZEV:VY_32_INOVACE_13: Vlastivěda 5.ročník</a:t>
          </a:r>
          <a:endParaRPr lang="cs-CZ" sz="2000" kern="1200" dirty="0"/>
        </a:p>
      </dsp:txBody>
      <dsp:txXfrm>
        <a:off x="1273857" y="815268"/>
        <a:ext cx="6498543" cy="407634"/>
      </dsp:txXfrm>
    </dsp:sp>
    <dsp:sp modelId="{FFC9F71D-1B4F-4AD9-A4A6-86ADEFC8AF5C}">
      <dsp:nvSpPr>
        <dsp:cNvPr id="0" name=""/>
        <dsp:cNvSpPr/>
      </dsp:nvSpPr>
      <dsp:spPr>
        <a:xfrm>
          <a:off x="802529" y="1222902"/>
          <a:ext cx="942654" cy="942654"/>
        </a:xfrm>
        <a:prstGeom prst="pie">
          <a:avLst>
            <a:gd name="adj1" fmla="val 5400000"/>
            <a:gd name="adj2" fmla="val 16200000"/>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B08C86-7E15-44DC-BE7F-FFB55DD49D12}">
      <dsp:nvSpPr>
        <dsp:cNvPr id="0" name=""/>
        <dsp:cNvSpPr/>
      </dsp:nvSpPr>
      <dsp:spPr>
        <a:xfrm>
          <a:off x="1273857" y="1222902"/>
          <a:ext cx="6498543" cy="942654"/>
        </a:xfrm>
        <a:prstGeom prst="rect">
          <a:avLst/>
        </a:prstGeom>
        <a:solidFill>
          <a:schemeClr val="lt1">
            <a:alpha val="90000"/>
            <a:hueOff val="0"/>
            <a:satOff val="0"/>
            <a:lumOff val="0"/>
            <a:alphaOff val="0"/>
          </a:schemeClr>
        </a:solidFill>
        <a:ln w="400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TEMA</a:t>
          </a:r>
          <a:r>
            <a:rPr lang="cs-CZ" sz="2000" kern="1200" smtClean="0"/>
            <a:t>: Slovensko</a:t>
          </a:r>
          <a:endParaRPr lang="cs-CZ" sz="2000" kern="1200" dirty="0"/>
        </a:p>
      </dsp:txBody>
      <dsp:txXfrm>
        <a:off x="1273857" y="1222902"/>
        <a:ext cx="6498543" cy="407634"/>
      </dsp:txXfrm>
    </dsp:sp>
    <dsp:sp modelId="{EE85B701-7295-41C0-BA7A-34D3756A2AE6}">
      <dsp:nvSpPr>
        <dsp:cNvPr id="0" name=""/>
        <dsp:cNvSpPr/>
      </dsp:nvSpPr>
      <dsp:spPr>
        <a:xfrm>
          <a:off x="1070039" y="1630536"/>
          <a:ext cx="407634" cy="407634"/>
        </a:xfrm>
        <a:prstGeom prst="pie">
          <a:avLst>
            <a:gd name="adj1" fmla="val 5400000"/>
            <a:gd name="adj2" fmla="val 16200000"/>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BEBB6EC-1DAA-4CAC-8A25-BC0FCBD5DBD5}">
      <dsp:nvSpPr>
        <dsp:cNvPr id="0" name=""/>
        <dsp:cNvSpPr/>
      </dsp:nvSpPr>
      <dsp:spPr>
        <a:xfrm>
          <a:off x="1273857" y="1630536"/>
          <a:ext cx="6498543" cy="407634"/>
        </a:xfrm>
        <a:prstGeom prst="rect">
          <a:avLst/>
        </a:prstGeom>
        <a:solidFill>
          <a:schemeClr val="lt1">
            <a:alpha val="90000"/>
            <a:hueOff val="0"/>
            <a:satOff val="0"/>
            <a:lumOff val="0"/>
            <a:alphaOff val="0"/>
          </a:schemeClr>
        </a:solidFill>
        <a:ln w="400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ČÍSLO PROJEKTU:CZ.1.07/1.4.00/21.1262</a:t>
          </a:r>
          <a:endParaRPr lang="cs-CZ" sz="2000" kern="1200" dirty="0"/>
        </a:p>
      </dsp:txBody>
      <dsp:txXfrm>
        <a:off x="1273857" y="1630536"/>
        <a:ext cx="6498543" cy="407634"/>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dirty="0"/>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A627F58-9AFC-4288-99EA-4D34C3B6293F}" type="datetimeFigureOut">
              <a:rPr lang="cs-CZ" smtClean="0"/>
              <a:pPr/>
              <a:t>24.2.2013</a:t>
            </a:fld>
            <a:endParaRPr lang="cs-CZ" dirty="0"/>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dirty="0"/>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dirty="0"/>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1F496CF-4990-4B96-9CE6-C82122133F22}" type="slidenum">
              <a:rPr lang="cs-CZ" smtClean="0"/>
              <a:pPr/>
              <a:t>‹#›</a:t>
            </a:fld>
            <a:endParaRPr lang="cs-CZ" dirty="0"/>
          </a:p>
        </p:txBody>
      </p:sp>
    </p:spTree>
    <p:extLst>
      <p:ext uri="{BB962C8B-B14F-4D97-AF65-F5344CB8AC3E}">
        <p14:creationId xmlns:p14="http://schemas.microsoft.com/office/powerpoint/2010/main" xmlns="" val="5209016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en-US" dirty="0" err="1" smtClean="0"/>
              <a:t>Zdroj</a:t>
            </a:r>
            <a:r>
              <a:rPr lang="cs-CZ" dirty="0" smtClean="0"/>
              <a:t>:</a:t>
            </a:r>
            <a:r>
              <a:rPr lang="en-US" dirty="0" smtClean="0"/>
              <a:t>[2]</a:t>
            </a:r>
            <a:endParaRPr lang="cs-CZ" dirty="0"/>
          </a:p>
        </p:txBody>
      </p:sp>
      <p:sp>
        <p:nvSpPr>
          <p:cNvPr id="4" name="Zástupný symbol pro číslo snímku 3"/>
          <p:cNvSpPr>
            <a:spLocks noGrp="1"/>
          </p:cNvSpPr>
          <p:nvPr>
            <p:ph type="sldNum" sz="quarter" idx="10"/>
          </p:nvPr>
        </p:nvSpPr>
        <p:spPr/>
        <p:txBody>
          <a:bodyPr/>
          <a:lstStyle/>
          <a:p>
            <a:fld id="{A1F496CF-4990-4B96-9CE6-C82122133F22}" type="slidenum">
              <a:rPr lang="cs-CZ" smtClean="0"/>
              <a:pPr/>
              <a:t>3</a:t>
            </a:fld>
            <a:endParaRPr lang="cs-CZ" dirty="0"/>
          </a:p>
        </p:txBody>
      </p:sp>
    </p:spTree>
    <p:extLst>
      <p:ext uri="{BB962C8B-B14F-4D97-AF65-F5344CB8AC3E}">
        <p14:creationId xmlns:p14="http://schemas.microsoft.com/office/powerpoint/2010/main" xmlns="" val="10221282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Zdroj:</a:t>
            </a:r>
            <a:r>
              <a:rPr lang="en-US" dirty="0" smtClean="0"/>
              <a:t>[2]</a:t>
            </a:r>
            <a:endParaRPr lang="cs-CZ" dirty="0"/>
          </a:p>
        </p:txBody>
      </p:sp>
      <p:sp>
        <p:nvSpPr>
          <p:cNvPr id="4" name="Zástupný symbol pro číslo snímku 3"/>
          <p:cNvSpPr>
            <a:spLocks noGrp="1"/>
          </p:cNvSpPr>
          <p:nvPr>
            <p:ph type="sldNum" sz="quarter" idx="10"/>
          </p:nvPr>
        </p:nvSpPr>
        <p:spPr/>
        <p:txBody>
          <a:bodyPr/>
          <a:lstStyle/>
          <a:p>
            <a:fld id="{A1F496CF-4990-4B96-9CE6-C82122133F22}" type="slidenum">
              <a:rPr lang="cs-CZ" smtClean="0"/>
              <a:pPr/>
              <a:t>4</a:t>
            </a:fld>
            <a:endParaRPr lang="cs-CZ" dirty="0"/>
          </a:p>
        </p:txBody>
      </p:sp>
    </p:spTree>
    <p:extLst>
      <p:ext uri="{BB962C8B-B14F-4D97-AF65-F5344CB8AC3E}">
        <p14:creationId xmlns:p14="http://schemas.microsoft.com/office/powerpoint/2010/main" xmlns="" val="1082871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Zdroj</a:t>
            </a:r>
            <a:r>
              <a:rPr lang="en-US" dirty="0" smtClean="0"/>
              <a:t>:</a:t>
            </a:r>
            <a:r>
              <a:rPr lang="cs-CZ" baseline="0" dirty="0" smtClean="0"/>
              <a:t> </a:t>
            </a:r>
            <a:r>
              <a:rPr lang="en-US" baseline="0" dirty="0" smtClean="0"/>
              <a:t>[1]</a:t>
            </a:r>
            <a:endParaRPr lang="cs-CZ" dirty="0"/>
          </a:p>
        </p:txBody>
      </p:sp>
      <p:sp>
        <p:nvSpPr>
          <p:cNvPr id="4" name="Zástupný symbol pro číslo snímku 3"/>
          <p:cNvSpPr>
            <a:spLocks noGrp="1"/>
          </p:cNvSpPr>
          <p:nvPr>
            <p:ph type="sldNum" sz="quarter" idx="10"/>
          </p:nvPr>
        </p:nvSpPr>
        <p:spPr/>
        <p:txBody>
          <a:bodyPr/>
          <a:lstStyle/>
          <a:p>
            <a:fld id="{A1F496CF-4990-4B96-9CE6-C82122133F22}" type="slidenum">
              <a:rPr lang="cs-CZ" smtClean="0"/>
              <a:pPr/>
              <a:t>5</a:t>
            </a:fld>
            <a:endParaRPr lang="cs-CZ" dirty="0"/>
          </a:p>
        </p:txBody>
      </p:sp>
    </p:spTree>
    <p:extLst>
      <p:ext uri="{BB962C8B-B14F-4D97-AF65-F5344CB8AC3E}">
        <p14:creationId xmlns:p14="http://schemas.microsoft.com/office/powerpoint/2010/main" xmlns="" val="1093401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en-US" dirty="0" err="1" smtClean="0"/>
              <a:t>Zdroj</a:t>
            </a:r>
            <a:r>
              <a:rPr lang="en-US" dirty="0" smtClean="0"/>
              <a:t>:[3]</a:t>
            </a:r>
            <a:endParaRPr lang="cs-CZ" dirty="0"/>
          </a:p>
        </p:txBody>
      </p:sp>
      <p:sp>
        <p:nvSpPr>
          <p:cNvPr id="4" name="Zástupný symbol pro číslo snímku 3"/>
          <p:cNvSpPr>
            <a:spLocks noGrp="1"/>
          </p:cNvSpPr>
          <p:nvPr>
            <p:ph type="sldNum" sz="quarter" idx="10"/>
          </p:nvPr>
        </p:nvSpPr>
        <p:spPr/>
        <p:txBody>
          <a:bodyPr/>
          <a:lstStyle/>
          <a:p>
            <a:fld id="{A1F496CF-4990-4B96-9CE6-C82122133F22}" type="slidenum">
              <a:rPr lang="cs-CZ" smtClean="0"/>
              <a:pPr/>
              <a:t>6</a:t>
            </a:fld>
            <a:endParaRPr lang="cs-CZ" dirty="0"/>
          </a:p>
        </p:txBody>
      </p:sp>
    </p:spTree>
    <p:extLst>
      <p:ext uri="{BB962C8B-B14F-4D97-AF65-F5344CB8AC3E}">
        <p14:creationId xmlns:p14="http://schemas.microsoft.com/office/powerpoint/2010/main" xmlns="" val="13471902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2">
        <a:schemeClr val="bg1"/>
      </p:bgRef>
    </p:bg>
    <p:spTree>
      <p:nvGrpSpPr>
        <p:cNvPr id="1" name=""/>
        <p:cNvGrpSpPr/>
        <p:nvPr/>
      </p:nvGrpSpPr>
      <p:grpSpPr>
        <a:xfrm>
          <a:off x="0" y="0"/>
          <a:ext cx="0" cy="0"/>
          <a:chOff x="0" y="0"/>
          <a:chExt cx="0" cy="0"/>
        </a:xfrm>
      </p:grpSpPr>
      <p:sp>
        <p:nvSpPr>
          <p:cNvPr id="8" name="Obdélník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9" name="Přímá spojovací čára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lang="en-US" dirty="0">
              <a:solidFill>
                <a:prstClr val="black"/>
              </a:solidFill>
            </a:endParaRPr>
          </a:p>
        </p:txBody>
      </p:sp>
      <p:sp>
        <p:nvSpPr>
          <p:cNvPr id="12" name="Nadpis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cs-CZ" smtClean="0"/>
              <a:t>Klepnutím lze upravit styl předlohy nadpisů.</a:t>
            </a:r>
            <a:endParaRPr kumimoji="0" lang="en-US"/>
          </a:p>
        </p:txBody>
      </p:sp>
      <p:sp>
        <p:nvSpPr>
          <p:cNvPr id="25" name="Podnadpis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Klepnutím lze upravit styl předlohy podnadpisů.</a:t>
            </a:r>
            <a:endParaRPr kumimoji="0" lang="en-US"/>
          </a:p>
        </p:txBody>
      </p:sp>
      <p:sp>
        <p:nvSpPr>
          <p:cNvPr id="31" name="Zástupný symbol pro datum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27620715-978A-4673-A0AF-C5478A29AADA}" type="datetimeFigureOut">
              <a:rPr lang="cs-CZ"/>
              <a:pPr/>
              <a:t>24.2.2013</a:t>
            </a:fld>
            <a:endParaRPr lang="cs-CZ" dirty="0"/>
          </a:p>
        </p:txBody>
      </p:sp>
      <p:sp>
        <p:nvSpPr>
          <p:cNvPr id="18" name="Zástupný symbol pro zápatí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cs-CZ" dirty="0"/>
          </a:p>
        </p:txBody>
      </p:sp>
      <p:sp>
        <p:nvSpPr>
          <p:cNvPr id="29" name="Zástupný symbol pro číslo snímku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B8B6EE63-9A37-4CCE-BB38-E4E2C33E13D5}" type="slidenum">
              <a:rPr lang="cs-CZ"/>
              <a:pPr/>
              <a:t>‹#›</a:t>
            </a:fld>
            <a:endParaRPr lang="cs-CZ" dirty="0"/>
          </a:p>
        </p:txBody>
      </p:sp>
    </p:spTree>
    <p:extLst>
      <p:ext uri="{BB962C8B-B14F-4D97-AF65-F5344CB8AC3E}">
        <p14:creationId xmlns:p14="http://schemas.microsoft.com/office/powerpoint/2010/main" xmlns="" val="47963316"/>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obsah 2"/>
          <p:cNvSpPr>
            <a:spLocks noGrp="1"/>
          </p:cNvSpPr>
          <p:nvPr>
            <p:ph idx="1"/>
          </p:nvPr>
        </p:nvSpPr>
        <p:spPr/>
        <p:txBody>
          <a:bodyPr/>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27620715-978A-4673-A0AF-C5478A29AADA}" type="datetimeFigureOut">
              <a:rPr lang="cs-CZ" smtClean="0">
                <a:solidFill>
                  <a:srgbClr val="B13F9A"/>
                </a:solidFill>
              </a:rPr>
              <a:pPr/>
              <a:t>24.2.2013</a:t>
            </a:fld>
            <a:endParaRPr lang="cs-CZ" dirty="0">
              <a:solidFill>
                <a:srgbClr val="B13F9A"/>
              </a:solidFill>
            </a:endParaRPr>
          </a:p>
        </p:txBody>
      </p:sp>
      <p:sp>
        <p:nvSpPr>
          <p:cNvPr id="5" name="Zástupný symbol pro zápatí 4"/>
          <p:cNvSpPr>
            <a:spLocks noGrp="1"/>
          </p:cNvSpPr>
          <p:nvPr>
            <p:ph type="ftr" sz="quarter" idx="11"/>
          </p:nvPr>
        </p:nvSpPr>
        <p:spPr/>
        <p:txBody>
          <a:bodyPr/>
          <a:lstStyle>
            <a:extLst/>
          </a:lstStyle>
          <a:p>
            <a:endParaRPr lang="cs-CZ" dirty="0">
              <a:solidFill>
                <a:srgbClr val="B13F9A"/>
              </a:solidFill>
            </a:endParaRPr>
          </a:p>
        </p:txBody>
      </p:sp>
      <p:sp>
        <p:nvSpPr>
          <p:cNvPr id="6" name="Zástupný symbol pro číslo snímku 5"/>
          <p:cNvSpPr>
            <a:spLocks noGrp="1"/>
          </p:cNvSpPr>
          <p:nvPr>
            <p:ph type="sldNum" sz="quarter" idx="12"/>
          </p:nvPr>
        </p:nvSpPr>
        <p:spPr/>
        <p:txBody>
          <a:bodyPr/>
          <a:lstStyle>
            <a:extLst/>
          </a:lstStyle>
          <a:p>
            <a:fld id="{B8B6EE63-9A37-4CCE-BB38-E4E2C33E13D5}" type="slidenum">
              <a:rPr lang="cs-CZ" smtClean="0">
                <a:solidFill>
                  <a:srgbClr val="B13F9A"/>
                </a:solidFill>
              </a:rPr>
              <a:pPr/>
              <a:t>‹#›</a:t>
            </a:fld>
            <a:endParaRPr lang="cs-CZ" dirty="0">
              <a:solidFill>
                <a:srgbClr val="B13F9A"/>
              </a:solidFill>
            </a:endParaRPr>
          </a:p>
        </p:txBody>
      </p:sp>
    </p:spTree>
    <p:extLst>
      <p:ext uri="{BB962C8B-B14F-4D97-AF65-F5344CB8AC3E}">
        <p14:creationId xmlns:p14="http://schemas.microsoft.com/office/powerpoint/2010/main" xmlns="" val="27118290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1">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27620715-978A-4673-A0AF-C5478A29AADA}" type="datetimeFigureOut">
              <a:rPr lang="cs-CZ" smtClean="0">
                <a:solidFill>
                  <a:srgbClr val="B13F9A"/>
                </a:solidFill>
              </a:rPr>
              <a:pPr/>
              <a:t>24.2.2013</a:t>
            </a:fld>
            <a:endParaRPr lang="cs-CZ" dirty="0">
              <a:solidFill>
                <a:srgbClr val="B13F9A"/>
              </a:solidFill>
            </a:endParaRPr>
          </a:p>
        </p:txBody>
      </p:sp>
      <p:sp>
        <p:nvSpPr>
          <p:cNvPr id="5" name="Zástupný symbol pro zápatí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cs-CZ" dirty="0">
              <a:solidFill>
                <a:srgbClr val="B13F9A"/>
              </a:solidFill>
            </a:endParaRPr>
          </a:p>
        </p:txBody>
      </p:sp>
      <p:sp>
        <p:nvSpPr>
          <p:cNvPr id="6" name="Zástupný symbol pro číslo snímku 5"/>
          <p:cNvSpPr>
            <a:spLocks noGrp="1"/>
          </p:cNvSpPr>
          <p:nvPr>
            <p:ph type="sldNum" sz="quarter" idx="12"/>
          </p:nvPr>
        </p:nvSpPr>
        <p:spPr>
          <a:xfrm>
            <a:off x="6733952" y="6555112"/>
            <a:ext cx="588336" cy="228600"/>
          </a:xfrm>
        </p:spPr>
        <p:txBody>
          <a:bodyPr/>
          <a:lstStyle>
            <a:extLst/>
          </a:lstStyle>
          <a:p>
            <a:fld id="{B8B6EE63-9A37-4CCE-BB38-E4E2C33E13D5}" type="slidenum">
              <a:rPr lang="cs-CZ" smtClean="0">
                <a:solidFill>
                  <a:srgbClr val="B13F9A"/>
                </a:solidFill>
              </a:rPr>
              <a:pPr/>
              <a:t>‹#›</a:t>
            </a:fld>
            <a:endParaRPr lang="cs-CZ" dirty="0">
              <a:solidFill>
                <a:srgbClr val="B13F9A"/>
              </a:solidFill>
            </a:endParaRPr>
          </a:p>
        </p:txBody>
      </p:sp>
    </p:spTree>
    <p:extLst>
      <p:ext uri="{BB962C8B-B14F-4D97-AF65-F5344CB8AC3E}">
        <p14:creationId xmlns:p14="http://schemas.microsoft.com/office/powerpoint/2010/main" xmlns="" val="579391245"/>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42048" cy="1143000"/>
          </a:xfrm>
        </p:spPr>
        <p:txBody>
          <a:bodyPr/>
          <a:lstStyle>
            <a:extLst/>
          </a:lstStyle>
          <a:p>
            <a:r>
              <a:rPr kumimoji="0" lang="cs-CZ" smtClean="0"/>
              <a:t>Klepnutím lze upravit styl předlohy nadpisů.</a:t>
            </a:r>
            <a:endParaRPr kumimoji="0" lang="en-US"/>
          </a:p>
        </p:txBody>
      </p:sp>
      <p:sp>
        <p:nvSpPr>
          <p:cNvPr id="3" name="Zástupný symbol pro obsah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27620715-978A-4673-A0AF-C5478A29AADA}" type="datetimeFigureOut">
              <a:rPr lang="cs-CZ" smtClean="0">
                <a:solidFill>
                  <a:srgbClr val="B13F9A"/>
                </a:solidFill>
              </a:rPr>
              <a:pPr/>
              <a:t>24.2.2013</a:t>
            </a:fld>
            <a:endParaRPr lang="cs-CZ" dirty="0">
              <a:solidFill>
                <a:srgbClr val="B13F9A"/>
              </a:solidFill>
            </a:endParaRPr>
          </a:p>
        </p:txBody>
      </p:sp>
      <p:sp>
        <p:nvSpPr>
          <p:cNvPr id="6" name="Zástupný symbol pro zápatí 5"/>
          <p:cNvSpPr>
            <a:spLocks noGrp="1"/>
          </p:cNvSpPr>
          <p:nvPr>
            <p:ph type="ftr" sz="quarter" idx="11"/>
          </p:nvPr>
        </p:nvSpPr>
        <p:spPr/>
        <p:txBody>
          <a:bodyPr/>
          <a:lstStyle>
            <a:extLst/>
          </a:lstStyle>
          <a:p>
            <a:endParaRPr lang="cs-CZ" dirty="0">
              <a:solidFill>
                <a:srgbClr val="B13F9A"/>
              </a:solidFill>
            </a:endParaRPr>
          </a:p>
        </p:txBody>
      </p:sp>
      <p:sp>
        <p:nvSpPr>
          <p:cNvPr id="7" name="Zástupný symbol pro číslo snímku 6"/>
          <p:cNvSpPr>
            <a:spLocks noGrp="1"/>
          </p:cNvSpPr>
          <p:nvPr>
            <p:ph type="sldNum" sz="quarter" idx="12"/>
          </p:nvPr>
        </p:nvSpPr>
        <p:spPr/>
        <p:txBody>
          <a:bodyPr/>
          <a:lstStyle>
            <a:extLst/>
          </a:lstStyle>
          <a:p>
            <a:fld id="{B8B6EE63-9A37-4CCE-BB38-E4E2C33E13D5}" type="slidenum">
              <a:rPr lang="cs-CZ" smtClean="0">
                <a:solidFill>
                  <a:srgbClr val="B13F9A"/>
                </a:solidFill>
              </a:rPr>
              <a:pPr/>
              <a:t>‹#›</a:t>
            </a:fld>
            <a:endParaRPr lang="cs-CZ" dirty="0">
              <a:solidFill>
                <a:srgbClr val="B13F9A"/>
              </a:solidFill>
            </a:endParaRPr>
          </a:p>
        </p:txBody>
      </p:sp>
    </p:spTree>
    <p:extLst>
      <p:ext uri="{BB962C8B-B14F-4D97-AF65-F5344CB8AC3E}">
        <p14:creationId xmlns:p14="http://schemas.microsoft.com/office/powerpoint/2010/main" xmlns="" val="1597581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42048" cy="1143000"/>
          </a:xfrm>
        </p:spPr>
        <p:txBody>
          <a:bodyPr anchor="b"/>
          <a:lstStyle>
            <a:lvl1pPr>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27620715-978A-4673-A0AF-C5478A29AADA}" type="datetimeFigureOut">
              <a:rPr lang="cs-CZ" smtClean="0">
                <a:solidFill>
                  <a:srgbClr val="B13F9A"/>
                </a:solidFill>
              </a:rPr>
              <a:pPr/>
              <a:t>24.2.2013</a:t>
            </a:fld>
            <a:endParaRPr lang="cs-CZ" dirty="0">
              <a:solidFill>
                <a:srgbClr val="B13F9A"/>
              </a:solidFill>
            </a:endParaRPr>
          </a:p>
        </p:txBody>
      </p:sp>
      <p:sp>
        <p:nvSpPr>
          <p:cNvPr id="8" name="Zástupný symbol pro zápatí 7"/>
          <p:cNvSpPr>
            <a:spLocks noGrp="1"/>
          </p:cNvSpPr>
          <p:nvPr>
            <p:ph type="ftr" sz="quarter" idx="11"/>
          </p:nvPr>
        </p:nvSpPr>
        <p:spPr/>
        <p:txBody>
          <a:bodyPr/>
          <a:lstStyle>
            <a:extLst/>
          </a:lstStyle>
          <a:p>
            <a:endParaRPr lang="cs-CZ" dirty="0">
              <a:solidFill>
                <a:srgbClr val="B13F9A"/>
              </a:solidFill>
            </a:endParaRPr>
          </a:p>
        </p:txBody>
      </p:sp>
      <p:sp>
        <p:nvSpPr>
          <p:cNvPr id="9" name="Zástupný symbol pro číslo snímku 8"/>
          <p:cNvSpPr>
            <a:spLocks noGrp="1"/>
          </p:cNvSpPr>
          <p:nvPr>
            <p:ph type="sldNum" sz="quarter" idx="12"/>
          </p:nvPr>
        </p:nvSpPr>
        <p:spPr/>
        <p:txBody>
          <a:bodyPr/>
          <a:lstStyle>
            <a:extLst/>
          </a:lstStyle>
          <a:p>
            <a:fld id="{B8B6EE63-9A37-4CCE-BB38-E4E2C33E13D5}" type="slidenum">
              <a:rPr lang="cs-CZ" smtClean="0">
                <a:solidFill>
                  <a:srgbClr val="B13F9A"/>
                </a:solidFill>
              </a:rPr>
              <a:pPr/>
              <a:t>‹#›</a:t>
            </a:fld>
            <a:endParaRPr lang="cs-CZ" dirty="0">
              <a:solidFill>
                <a:srgbClr val="B13F9A"/>
              </a:solidFill>
            </a:endParaRPr>
          </a:p>
        </p:txBody>
      </p:sp>
    </p:spTree>
    <p:extLst>
      <p:ext uri="{BB962C8B-B14F-4D97-AF65-F5344CB8AC3E}">
        <p14:creationId xmlns:p14="http://schemas.microsoft.com/office/powerpoint/2010/main" xmlns="" val="3050096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42048" cy="1143000"/>
          </a:xfrm>
        </p:spPr>
        <p:txBody>
          <a:bodyPr/>
          <a:lstStyle>
            <a:extLst/>
          </a:lstStyle>
          <a:p>
            <a:r>
              <a:rPr kumimoji="0" lang="cs-CZ" smtClean="0"/>
              <a:t>Klepnutím lze upravit styl předlohy nadpisů.</a:t>
            </a:r>
            <a:endParaRPr kumimoji="0" lang="en-US"/>
          </a:p>
        </p:txBody>
      </p:sp>
      <p:sp>
        <p:nvSpPr>
          <p:cNvPr id="3" name="Zástupný symbol pro datum 2"/>
          <p:cNvSpPr>
            <a:spLocks noGrp="1"/>
          </p:cNvSpPr>
          <p:nvPr>
            <p:ph type="dt" sz="half" idx="10"/>
          </p:nvPr>
        </p:nvSpPr>
        <p:spPr/>
        <p:txBody>
          <a:bodyPr/>
          <a:lstStyle>
            <a:extLst/>
          </a:lstStyle>
          <a:p>
            <a:fld id="{27620715-978A-4673-A0AF-C5478A29AADA}" type="datetimeFigureOut">
              <a:rPr lang="cs-CZ" smtClean="0">
                <a:solidFill>
                  <a:srgbClr val="B13F9A"/>
                </a:solidFill>
              </a:rPr>
              <a:pPr/>
              <a:t>24.2.2013</a:t>
            </a:fld>
            <a:endParaRPr lang="cs-CZ" dirty="0">
              <a:solidFill>
                <a:srgbClr val="B13F9A"/>
              </a:solidFill>
            </a:endParaRPr>
          </a:p>
        </p:txBody>
      </p:sp>
      <p:sp>
        <p:nvSpPr>
          <p:cNvPr id="4" name="Zástupný symbol pro zápatí 3"/>
          <p:cNvSpPr>
            <a:spLocks noGrp="1"/>
          </p:cNvSpPr>
          <p:nvPr>
            <p:ph type="ftr" sz="quarter" idx="11"/>
          </p:nvPr>
        </p:nvSpPr>
        <p:spPr/>
        <p:txBody>
          <a:bodyPr/>
          <a:lstStyle>
            <a:extLst/>
          </a:lstStyle>
          <a:p>
            <a:endParaRPr lang="cs-CZ" dirty="0">
              <a:solidFill>
                <a:srgbClr val="B13F9A"/>
              </a:solidFill>
            </a:endParaRPr>
          </a:p>
        </p:txBody>
      </p:sp>
      <p:sp>
        <p:nvSpPr>
          <p:cNvPr id="5" name="Zástupný symbol pro číslo snímku 4"/>
          <p:cNvSpPr>
            <a:spLocks noGrp="1"/>
          </p:cNvSpPr>
          <p:nvPr>
            <p:ph type="sldNum" sz="quarter" idx="12"/>
          </p:nvPr>
        </p:nvSpPr>
        <p:spPr/>
        <p:txBody>
          <a:bodyPr/>
          <a:lstStyle>
            <a:extLst/>
          </a:lstStyle>
          <a:p>
            <a:fld id="{B8B6EE63-9A37-4CCE-BB38-E4E2C33E13D5}" type="slidenum">
              <a:rPr lang="cs-CZ" smtClean="0">
                <a:solidFill>
                  <a:srgbClr val="B13F9A"/>
                </a:solidFill>
              </a:rPr>
              <a:pPr/>
              <a:t>‹#›</a:t>
            </a:fld>
            <a:endParaRPr lang="cs-CZ" dirty="0">
              <a:solidFill>
                <a:srgbClr val="B13F9A"/>
              </a:solidFill>
            </a:endParaRPr>
          </a:p>
        </p:txBody>
      </p:sp>
    </p:spTree>
    <p:extLst>
      <p:ext uri="{BB962C8B-B14F-4D97-AF65-F5344CB8AC3E}">
        <p14:creationId xmlns:p14="http://schemas.microsoft.com/office/powerpoint/2010/main" xmlns="" val="568041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lvl1pPr>
              <a:defRPr>
                <a:solidFill>
                  <a:schemeClr val="tx2"/>
                </a:solidFill>
              </a:defRPr>
            </a:lvl1pPr>
            <a:extLst/>
          </a:lstStyle>
          <a:p>
            <a:fld id="{27620715-978A-4673-A0AF-C5478A29AADA}" type="datetimeFigureOut">
              <a:rPr lang="cs-CZ" smtClean="0">
                <a:solidFill>
                  <a:srgbClr val="B13F9A"/>
                </a:solidFill>
              </a:rPr>
              <a:pPr/>
              <a:t>24.2.2013</a:t>
            </a:fld>
            <a:endParaRPr lang="cs-CZ" dirty="0">
              <a:solidFill>
                <a:srgbClr val="B13F9A"/>
              </a:solidFill>
            </a:endParaRPr>
          </a:p>
        </p:txBody>
      </p:sp>
      <p:sp>
        <p:nvSpPr>
          <p:cNvPr id="3" name="Zástupný symbol pro zápatí 2"/>
          <p:cNvSpPr>
            <a:spLocks noGrp="1"/>
          </p:cNvSpPr>
          <p:nvPr>
            <p:ph type="ftr" sz="quarter" idx="11"/>
          </p:nvPr>
        </p:nvSpPr>
        <p:spPr/>
        <p:txBody>
          <a:bodyPr/>
          <a:lstStyle>
            <a:lvl1pPr>
              <a:defRPr>
                <a:solidFill>
                  <a:schemeClr val="tx2"/>
                </a:solidFill>
              </a:defRPr>
            </a:lvl1pPr>
            <a:extLst/>
          </a:lstStyle>
          <a:p>
            <a:endParaRPr lang="cs-CZ" dirty="0">
              <a:solidFill>
                <a:srgbClr val="B13F9A"/>
              </a:solidFill>
            </a:endParaRPr>
          </a:p>
        </p:txBody>
      </p:sp>
      <p:sp>
        <p:nvSpPr>
          <p:cNvPr id="4" name="Zástupný symbol pro číslo snímku 3"/>
          <p:cNvSpPr>
            <a:spLocks noGrp="1"/>
          </p:cNvSpPr>
          <p:nvPr>
            <p:ph type="sldNum" sz="quarter" idx="12"/>
          </p:nvPr>
        </p:nvSpPr>
        <p:spPr/>
        <p:txBody>
          <a:bodyPr/>
          <a:lstStyle>
            <a:extLst/>
          </a:lstStyle>
          <a:p>
            <a:fld id="{B8B6EE63-9A37-4CCE-BB38-E4E2C33E13D5}" type="slidenum">
              <a:rPr lang="cs-CZ" smtClean="0">
                <a:solidFill>
                  <a:srgbClr val="B13F9A"/>
                </a:solidFill>
              </a:rPr>
              <a:pPr/>
              <a:t>‹#›</a:t>
            </a:fld>
            <a:endParaRPr lang="cs-CZ" dirty="0">
              <a:solidFill>
                <a:srgbClr val="B13F9A"/>
              </a:solidFill>
            </a:endParaRPr>
          </a:p>
        </p:txBody>
      </p:sp>
    </p:spTree>
    <p:extLst>
      <p:ext uri="{BB962C8B-B14F-4D97-AF65-F5344CB8AC3E}">
        <p14:creationId xmlns:p14="http://schemas.microsoft.com/office/powerpoint/2010/main" xmlns="" val="960696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Klepnutím lze upravit styly předlohy textu.</a:t>
            </a:r>
          </a:p>
        </p:txBody>
      </p:sp>
      <p:sp>
        <p:nvSpPr>
          <p:cNvPr id="4" name="Zástupný symbol pro obsah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27620715-978A-4673-A0AF-C5478A29AADA}" type="datetimeFigureOut">
              <a:rPr lang="cs-CZ" smtClean="0">
                <a:solidFill>
                  <a:srgbClr val="B13F9A"/>
                </a:solidFill>
              </a:rPr>
              <a:pPr/>
              <a:t>24.2.2013</a:t>
            </a:fld>
            <a:endParaRPr lang="cs-CZ" dirty="0">
              <a:solidFill>
                <a:srgbClr val="B13F9A"/>
              </a:solidFill>
            </a:endParaRPr>
          </a:p>
        </p:txBody>
      </p:sp>
      <p:sp>
        <p:nvSpPr>
          <p:cNvPr id="6" name="Zástupný symbol pro zápatí 5"/>
          <p:cNvSpPr>
            <a:spLocks noGrp="1"/>
          </p:cNvSpPr>
          <p:nvPr>
            <p:ph type="ftr" sz="quarter" idx="11"/>
          </p:nvPr>
        </p:nvSpPr>
        <p:spPr/>
        <p:txBody>
          <a:bodyPr/>
          <a:lstStyle>
            <a:extLst/>
          </a:lstStyle>
          <a:p>
            <a:endParaRPr lang="cs-CZ" dirty="0">
              <a:solidFill>
                <a:srgbClr val="B13F9A"/>
              </a:solidFill>
            </a:endParaRPr>
          </a:p>
        </p:txBody>
      </p:sp>
      <p:sp>
        <p:nvSpPr>
          <p:cNvPr id="7" name="Zástupný symbol pro číslo snímku 6"/>
          <p:cNvSpPr>
            <a:spLocks noGrp="1"/>
          </p:cNvSpPr>
          <p:nvPr>
            <p:ph type="sldNum" sz="quarter" idx="12"/>
          </p:nvPr>
        </p:nvSpPr>
        <p:spPr/>
        <p:txBody>
          <a:bodyPr/>
          <a:lstStyle>
            <a:extLst/>
          </a:lstStyle>
          <a:p>
            <a:fld id="{B8B6EE63-9A37-4CCE-BB38-E4E2C33E13D5}" type="slidenum">
              <a:rPr lang="cs-CZ" smtClean="0">
                <a:solidFill>
                  <a:srgbClr val="B13F9A"/>
                </a:solidFill>
              </a:rPr>
              <a:pPr/>
              <a:t>‹#›</a:t>
            </a:fld>
            <a:endParaRPr lang="cs-CZ" dirty="0">
              <a:solidFill>
                <a:srgbClr val="B13F9A"/>
              </a:solidFill>
            </a:endParaRPr>
          </a:p>
        </p:txBody>
      </p:sp>
    </p:spTree>
    <p:extLst>
      <p:ext uri="{BB962C8B-B14F-4D97-AF65-F5344CB8AC3E}">
        <p14:creationId xmlns:p14="http://schemas.microsoft.com/office/powerpoint/2010/main" xmlns="" val="25504479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2">
        <a:schemeClr val="bg2"/>
      </p:bgRef>
    </p:bg>
    <p:spTree>
      <p:nvGrpSpPr>
        <p:cNvPr id="1" name=""/>
        <p:cNvGrpSpPr/>
        <p:nvPr/>
      </p:nvGrpSpPr>
      <p:grpSpPr>
        <a:xfrm>
          <a:off x="0" y="0"/>
          <a:ext cx="0" cy="0"/>
          <a:chOff x="0" y="0"/>
          <a:chExt cx="0" cy="0"/>
        </a:xfrm>
      </p:grpSpPr>
      <p:sp>
        <p:nvSpPr>
          <p:cNvPr id="8" name="Obdélník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dirty="0">
              <a:solidFill>
                <a:prstClr val="white"/>
              </a:solidFill>
            </a:endParaRPr>
          </a:p>
        </p:txBody>
      </p:sp>
      <p:sp>
        <p:nvSpPr>
          <p:cNvPr id="9" name="Obdélník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dirty="0">
              <a:solidFill>
                <a:prstClr val="white"/>
              </a:solidFill>
            </a:endParaRPr>
          </a:p>
        </p:txBody>
      </p:sp>
      <p:sp>
        <p:nvSpPr>
          <p:cNvPr id="2" name="Nadpis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cs-CZ" smtClean="0"/>
              <a:t>Klepnutím lze upravit styl předlohy nadpisů.</a:t>
            </a:r>
            <a:endParaRPr kumimoji="0" lang="en-US" dirty="0"/>
          </a:p>
        </p:txBody>
      </p:sp>
      <p:sp>
        <p:nvSpPr>
          <p:cNvPr id="4" name="Zástupný symbol pro text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cs-CZ" smtClean="0"/>
              <a:t>Klepnutím lze upravit styly předlohy textu.</a:t>
            </a:r>
          </a:p>
        </p:txBody>
      </p:sp>
      <p:sp>
        <p:nvSpPr>
          <p:cNvPr id="5" name="Zástupný symbol pro datum 4"/>
          <p:cNvSpPr>
            <a:spLocks noGrp="1"/>
          </p:cNvSpPr>
          <p:nvPr>
            <p:ph type="dt" sz="half" idx="10"/>
          </p:nvPr>
        </p:nvSpPr>
        <p:spPr/>
        <p:txBody>
          <a:bodyPr/>
          <a:lstStyle>
            <a:extLst/>
          </a:lstStyle>
          <a:p>
            <a:fld id="{27620715-978A-4673-A0AF-C5478A29AADA}" type="datetimeFigureOut">
              <a:rPr lang="cs-CZ" smtClean="0">
                <a:solidFill>
                  <a:srgbClr val="F4E7ED"/>
                </a:solidFill>
              </a:rPr>
              <a:pPr/>
              <a:t>24.2.2013</a:t>
            </a:fld>
            <a:endParaRPr lang="cs-CZ" dirty="0">
              <a:solidFill>
                <a:srgbClr val="F4E7ED"/>
              </a:solidFill>
            </a:endParaRPr>
          </a:p>
        </p:txBody>
      </p:sp>
      <p:sp>
        <p:nvSpPr>
          <p:cNvPr id="6" name="Zástupný symbol pro zápatí 5"/>
          <p:cNvSpPr>
            <a:spLocks noGrp="1"/>
          </p:cNvSpPr>
          <p:nvPr>
            <p:ph type="ftr" sz="quarter" idx="11"/>
          </p:nvPr>
        </p:nvSpPr>
        <p:spPr/>
        <p:txBody>
          <a:bodyPr/>
          <a:lstStyle>
            <a:extLst/>
          </a:lstStyle>
          <a:p>
            <a:endParaRPr lang="cs-CZ" dirty="0">
              <a:solidFill>
                <a:srgbClr val="F4E7ED"/>
              </a:solidFill>
            </a:endParaRPr>
          </a:p>
        </p:txBody>
      </p:sp>
      <p:sp>
        <p:nvSpPr>
          <p:cNvPr id="7" name="Zástupný symbol pro číslo snímku 6"/>
          <p:cNvSpPr>
            <a:spLocks noGrp="1"/>
          </p:cNvSpPr>
          <p:nvPr>
            <p:ph type="sldNum" sz="quarter" idx="12"/>
          </p:nvPr>
        </p:nvSpPr>
        <p:spPr/>
        <p:txBody>
          <a:bodyPr/>
          <a:lstStyle>
            <a:extLst/>
          </a:lstStyle>
          <a:p>
            <a:fld id="{B8B6EE63-9A37-4CCE-BB38-E4E2C33E13D5}" type="slidenum">
              <a:rPr lang="cs-CZ" smtClean="0">
                <a:solidFill>
                  <a:srgbClr val="F4E7ED"/>
                </a:solidFill>
              </a:rPr>
              <a:pPr/>
              <a:t>‹#›</a:t>
            </a:fld>
            <a:endParaRPr lang="cs-CZ" dirty="0">
              <a:solidFill>
                <a:srgbClr val="F4E7ED"/>
              </a:solidFill>
            </a:endParaRPr>
          </a:p>
        </p:txBody>
      </p:sp>
      <p:sp>
        <p:nvSpPr>
          <p:cNvPr id="10" name="Zástupný symbol pro obrázek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cs-CZ" dirty="0" smtClean="0"/>
              <a:t>Klepnutím na ikonu přidáte obrázek.</a:t>
            </a:r>
            <a:endParaRPr kumimoji="0" lang="en-US" dirty="0"/>
          </a:p>
        </p:txBody>
      </p:sp>
    </p:spTree>
    <p:extLst>
      <p:ext uri="{BB962C8B-B14F-4D97-AF65-F5344CB8AC3E}">
        <p14:creationId xmlns:p14="http://schemas.microsoft.com/office/powerpoint/2010/main" xmlns="" val="4063773429"/>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27620715-978A-4673-A0AF-C5478A29AADA}" type="datetimeFigureOut">
              <a:rPr lang="cs-CZ" smtClean="0">
                <a:solidFill>
                  <a:srgbClr val="B13F9A"/>
                </a:solidFill>
              </a:rPr>
              <a:pPr/>
              <a:t>24.2.2013</a:t>
            </a:fld>
            <a:endParaRPr lang="cs-CZ" dirty="0">
              <a:solidFill>
                <a:srgbClr val="B13F9A"/>
              </a:solidFill>
            </a:endParaRPr>
          </a:p>
        </p:txBody>
      </p:sp>
      <p:sp>
        <p:nvSpPr>
          <p:cNvPr id="5" name="Zástupný symbol pro zápatí 4"/>
          <p:cNvSpPr>
            <a:spLocks noGrp="1"/>
          </p:cNvSpPr>
          <p:nvPr>
            <p:ph type="ftr" sz="quarter" idx="11"/>
          </p:nvPr>
        </p:nvSpPr>
        <p:spPr/>
        <p:txBody>
          <a:bodyPr/>
          <a:lstStyle>
            <a:extLst/>
          </a:lstStyle>
          <a:p>
            <a:endParaRPr lang="cs-CZ" dirty="0">
              <a:solidFill>
                <a:srgbClr val="B13F9A"/>
              </a:solidFill>
            </a:endParaRPr>
          </a:p>
        </p:txBody>
      </p:sp>
      <p:sp>
        <p:nvSpPr>
          <p:cNvPr id="6" name="Zástupný symbol pro číslo snímku 5"/>
          <p:cNvSpPr>
            <a:spLocks noGrp="1"/>
          </p:cNvSpPr>
          <p:nvPr>
            <p:ph type="sldNum" sz="quarter" idx="12"/>
          </p:nvPr>
        </p:nvSpPr>
        <p:spPr/>
        <p:txBody>
          <a:bodyPr/>
          <a:lstStyle>
            <a:extLst/>
          </a:lstStyle>
          <a:p>
            <a:fld id="{B8B6EE63-9A37-4CCE-BB38-E4E2C33E13D5}" type="slidenum">
              <a:rPr lang="cs-CZ" smtClean="0">
                <a:solidFill>
                  <a:srgbClr val="B13F9A"/>
                </a:solidFill>
              </a:rPr>
              <a:pPr/>
              <a:t>‹#›</a:t>
            </a:fld>
            <a:endParaRPr lang="cs-CZ" dirty="0">
              <a:solidFill>
                <a:srgbClr val="B13F9A"/>
              </a:solidFill>
            </a:endParaRPr>
          </a:p>
        </p:txBody>
      </p:sp>
    </p:spTree>
    <p:extLst>
      <p:ext uri="{BB962C8B-B14F-4D97-AF65-F5344CB8AC3E}">
        <p14:creationId xmlns:p14="http://schemas.microsoft.com/office/powerpoint/2010/main" xmlns="" val="3718494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553200" y="274955"/>
            <a:ext cx="1524000" cy="5851525"/>
          </a:xfrm>
        </p:spPr>
        <p:txBody>
          <a:bodyPr vert="eaVert" anchor="t"/>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274642"/>
            <a:ext cx="6019800" cy="5851525"/>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a:xfrm>
            <a:off x="4242816" y="6557946"/>
            <a:ext cx="2002464" cy="226902"/>
          </a:xfrm>
        </p:spPr>
        <p:txBody>
          <a:bodyPr/>
          <a:lstStyle>
            <a:extLst/>
          </a:lstStyle>
          <a:p>
            <a:fld id="{27620715-978A-4673-A0AF-C5478A29AADA}" type="datetimeFigureOut">
              <a:rPr lang="cs-CZ" smtClean="0">
                <a:solidFill>
                  <a:srgbClr val="B13F9A"/>
                </a:solidFill>
              </a:rPr>
              <a:pPr/>
              <a:t>24.2.2013</a:t>
            </a:fld>
            <a:endParaRPr lang="cs-CZ" dirty="0">
              <a:solidFill>
                <a:srgbClr val="B13F9A"/>
              </a:solidFill>
            </a:endParaRPr>
          </a:p>
        </p:txBody>
      </p:sp>
      <p:sp>
        <p:nvSpPr>
          <p:cNvPr id="5" name="Zástupný symbol pro zápatí 4"/>
          <p:cNvSpPr>
            <a:spLocks noGrp="1"/>
          </p:cNvSpPr>
          <p:nvPr>
            <p:ph type="ftr" sz="quarter" idx="11"/>
          </p:nvPr>
        </p:nvSpPr>
        <p:spPr>
          <a:xfrm>
            <a:off x="457200" y="6556248"/>
            <a:ext cx="3657600" cy="228600"/>
          </a:xfrm>
        </p:spPr>
        <p:txBody>
          <a:bodyPr/>
          <a:lstStyle>
            <a:extLst/>
          </a:lstStyle>
          <a:p>
            <a:endParaRPr lang="cs-CZ" dirty="0">
              <a:solidFill>
                <a:srgbClr val="B13F9A"/>
              </a:solidFill>
            </a:endParaRPr>
          </a:p>
        </p:txBody>
      </p:sp>
      <p:sp>
        <p:nvSpPr>
          <p:cNvPr id="6" name="Zástupný symbol pro číslo snímku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B8B6EE63-9A37-4CCE-BB38-E4E2C33E13D5}" type="slidenum">
              <a:rPr lang="cs-CZ" smtClean="0">
                <a:solidFill>
                  <a:srgbClr val="B13F9A"/>
                </a:solidFill>
              </a:rPr>
              <a:pPr/>
              <a:t>‹#›</a:t>
            </a:fld>
            <a:endParaRPr lang="cs-CZ" dirty="0">
              <a:solidFill>
                <a:srgbClr val="B13F9A"/>
              </a:solidFill>
            </a:endParaRPr>
          </a:p>
        </p:txBody>
      </p:sp>
    </p:spTree>
    <p:extLst>
      <p:ext uri="{BB962C8B-B14F-4D97-AF65-F5344CB8AC3E}">
        <p14:creationId xmlns:p14="http://schemas.microsoft.com/office/powerpoint/2010/main" xmlns="" val="1273961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2">
        <a:schemeClr val="bg1"/>
      </p:bgRef>
    </p:bg>
    <p:spTree>
      <p:nvGrpSpPr>
        <p:cNvPr id="1" name=""/>
        <p:cNvGrpSpPr/>
        <p:nvPr/>
      </p:nvGrpSpPr>
      <p:grpSpPr>
        <a:xfrm>
          <a:off x="0" y="0"/>
          <a:ext cx="0" cy="0"/>
          <a:chOff x="0" y="0"/>
          <a:chExt cx="0" cy="0"/>
        </a:xfrm>
      </p:grpSpPr>
      <p:sp>
        <p:nvSpPr>
          <p:cNvPr id="8" name="Obdélník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9" name="Přímá spojovací čára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lang="en-US" dirty="0">
              <a:solidFill>
                <a:prstClr val="black"/>
              </a:solidFill>
            </a:endParaRPr>
          </a:p>
        </p:txBody>
      </p:sp>
      <p:sp>
        <p:nvSpPr>
          <p:cNvPr id="12" name="Nadpis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cs-CZ" smtClean="0"/>
              <a:t>Klepnutím lze upravit styl předlohy nadpisů.</a:t>
            </a:r>
            <a:endParaRPr kumimoji="0" lang="en-US"/>
          </a:p>
        </p:txBody>
      </p:sp>
      <p:sp>
        <p:nvSpPr>
          <p:cNvPr id="25" name="Podnadpis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Klepnutím lze upravit styl předlohy podnadpisů.</a:t>
            </a:r>
            <a:endParaRPr kumimoji="0" lang="en-US"/>
          </a:p>
        </p:txBody>
      </p:sp>
      <p:sp>
        <p:nvSpPr>
          <p:cNvPr id="31" name="Zástupný symbol pro datum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27620715-978A-4673-A0AF-C5478A29AADA}" type="datetimeFigureOut">
              <a:rPr lang="cs-CZ"/>
              <a:pPr/>
              <a:t>24.2.2013</a:t>
            </a:fld>
            <a:endParaRPr lang="cs-CZ" dirty="0"/>
          </a:p>
        </p:txBody>
      </p:sp>
      <p:sp>
        <p:nvSpPr>
          <p:cNvPr id="18" name="Zástupný symbol pro zápatí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cs-CZ" dirty="0"/>
          </a:p>
        </p:txBody>
      </p:sp>
      <p:sp>
        <p:nvSpPr>
          <p:cNvPr id="29" name="Zástupný symbol pro číslo snímku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B8B6EE63-9A37-4CCE-BB38-E4E2C33E13D5}" type="slidenum">
              <a:rPr lang="cs-CZ"/>
              <a:pPr/>
              <a:t>‹#›</a:t>
            </a:fld>
            <a:endParaRPr lang="cs-CZ" dirty="0"/>
          </a:p>
        </p:txBody>
      </p:sp>
    </p:spTree>
    <p:extLst>
      <p:ext uri="{BB962C8B-B14F-4D97-AF65-F5344CB8AC3E}">
        <p14:creationId xmlns:p14="http://schemas.microsoft.com/office/powerpoint/2010/main" xmlns="" val="347824725"/>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obsah 2"/>
          <p:cNvSpPr>
            <a:spLocks noGrp="1"/>
          </p:cNvSpPr>
          <p:nvPr>
            <p:ph idx="1"/>
          </p:nvPr>
        </p:nvSpPr>
        <p:spPr/>
        <p:txBody>
          <a:bodyPr/>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27620715-978A-4673-A0AF-C5478A29AADA}" type="datetimeFigureOut">
              <a:rPr lang="cs-CZ" smtClean="0">
                <a:solidFill>
                  <a:srgbClr val="B13F9A"/>
                </a:solidFill>
              </a:rPr>
              <a:pPr/>
              <a:t>24.2.2013</a:t>
            </a:fld>
            <a:endParaRPr lang="cs-CZ" dirty="0">
              <a:solidFill>
                <a:srgbClr val="B13F9A"/>
              </a:solidFill>
            </a:endParaRPr>
          </a:p>
        </p:txBody>
      </p:sp>
      <p:sp>
        <p:nvSpPr>
          <p:cNvPr id="5" name="Zástupný symbol pro zápatí 4"/>
          <p:cNvSpPr>
            <a:spLocks noGrp="1"/>
          </p:cNvSpPr>
          <p:nvPr>
            <p:ph type="ftr" sz="quarter" idx="11"/>
          </p:nvPr>
        </p:nvSpPr>
        <p:spPr/>
        <p:txBody>
          <a:bodyPr/>
          <a:lstStyle>
            <a:extLst/>
          </a:lstStyle>
          <a:p>
            <a:endParaRPr lang="cs-CZ" dirty="0">
              <a:solidFill>
                <a:srgbClr val="B13F9A"/>
              </a:solidFill>
            </a:endParaRPr>
          </a:p>
        </p:txBody>
      </p:sp>
      <p:sp>
        <p:nvSpPr>
          <p:cNvPr id="6" name="Zástupný symbol pro číslo snímku 5"/>
          <p:cNvSpPr>
            <a:spLocks noGrp="1"/>
          </p:cNvSpPr>
          <p:nvPr>
            <p:ph type="sldNum" sz="quarter" idx="12"/>
          </p:nvPr>
        </p:nvSpPr>
        <p:spPr/>
        <p:txBody>
          <a:bodyPr/>
          <a:lstStyle>
            <a:extLst/>
          </a:lstStyle>
          <a:p>
            <a:fld id="{B8B6EE63-9A37-4CCE-BB38-E4E2C33E13D5}" type="slidenum">
              <a:rPr lang="cs-CZ" smtClean="0">
                <a:solidFill>
                  <a:srgbClr val="B13F9A"/>
                </a:solidFill>
              </a:rPr>
              <a:pPr/>
              <a:t>‹#›</a:t>
            </a:fld>
            <a:endParaRPr lang="cs-CZ" dirty="0">
              <a:solidFill>
                <a:srgbClr val="B13F9A"/>
              </a:solidFill>
            </a:endParaRPr>
          </a:p>
        </p:txBody>
      </p:sp>
    </p:spTree>
    <p:extLst>
      <p:ext uri="{BB962C8B-B14F-4D97-AF65-F5344CB8AC3E}">
        <p14:creationId xmlns:p14="http://schemas.microsoft.com/office/powerpoint/2010/main" xmlns="" val="32601181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1">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27620715-978A-4673-A0AF-C5478A29AADA}" type="datetimeFigureOut">
              <a:rPr lang="cs-CZ" smtClean="0">
                <a:solidFill>
                  <a:srgbClr val="B13F9A"/>
                </a:solidFill>
              </a:rPr>
              <a:pPr/>
              <a:t>24.2.2013</a:t>
            </a:fld>
            <a:endParaRPr lang="cs-CZ" dirty="0">
              <a:solidFill>
                <a:srgbClr val="B13F9A"/>
              </a:solidFill>
            </a:endParaRPr>
          </a:p>
        </p:txBody>
      </p:sp>
      <p:sp>
        <p:nvSpPr>
          <p:cNvPr id="5" name="Zástupný symbol pro zápatí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cs-CZ" dirty="0">
              <a:solidFill>
                <a:srgbClr val="B13F9A"/>
              </a:solidFill>
            </a:endParaRPr>
          </a:p>
        </p:txBody>
      </p:sp>
      <p:sp>
        <p:nvSpPr>
          <p:cNvPr id="6" name="Zástupný symbol pro číslo snímku 5"/>
          <p:cNvSpPr>
            <a:spLocks noGrp="1"/>
          </p:cNvSpPr>
          <p:nvPr>
            <p:ph type="sldNum" sz="quarter" idx="12"/>
          </p:nvPr>
        </p:nvSpPr>
        <p:spPr>
          <a:xfrm>
            <a:off x="6733952" y="6555112"/>
            <a:ext cx="588336" cy="228600"/>
          </a:xfrm>
        </p:spPr>
        <p:txBody>
          <a:bodyPr/>
          <a:lstStyle>
            <a:extLst/>
          </a:lstStyle>
          <a:p>
            <a:fld id="{B8B6EE63-9A37-4CCE-BB38-E4E2C33E13D5}" type="slidenum">
              <a:rPr lang="cs-CZ" smtClean="0">
                <a:solidFill>
                  <a:srgbClr val="B13F9A"/>
                </a:solidFill>
              </a:rPr>
              <a:pPr/>
              <a:t>‹#›</a:t>
            </a:fld>
            <a:endParaRPr lang="cs-CZ" dirty="0">
              <a:solidFill>
                <a:srgbClr val="B13F9A"/>
              </a:solidFill>
            </a:endParaRPr>
          </a:p>
        </p:txBody>
      </p:sp>
    </p:spTree>
    <p:extLst>
      <p:ext uri="{BB962C8B-B14F-4D97-AF65-F5344CB8AC3E}">
        <p14:creationId xmlns:p14="http://schemas.microsoft.com/office/powerpoint/2010/main" xmlns="" val="3034194134"/>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42048" cy="1143000"/>
          </a:xfrm>
        </p:spPr>
        <p:txBody>
          <a:bodyPr/>
          <a:lstStyle>
            <a:extLst/>
          </a:lstStyle>
          <a:p>
            <a:r>
              <a:rPr kumimoji="0" lang="cs-CZ" smtClean="0"/>
              <a:t>Klepnutím lze upravit styl předlohy nadpisů.</a:t>
            </a:r>
            <a:endParaRPr kumimoji="0" lang="en-US"/>
          </a:p>
        </p:txBody>
      </p:sp>
      <p:sp>
        <p:nvSpPr>
          <p:cNvPr id="3" name="Zástupný symbol pro obsah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27620715-978A-4673-A0AF-C5478A29AADA}" type="datetimeFigureOut">
              <a:rPr lang="cs-CZ" smtClean="0">
                <a:solidFill>
                  <a:srgbClr val="B13F9A"/>
                </a:solidFill>
              </a:rPr>
              <a:pPr/>
              <a:t>24.2.2013</a:t>
            </a:fld>
            <a:endParaRPr lang="cs-CZ" dirty="0">
              <a:solidFill>
                <a:srgbClr val="B13F9A"/>
              </a:solidFill>
            </a:endParaRPr>
          </a:p>
        </p:txBody>
      </p:sp>
      <p:sp>
        <p:nvSpPr>
          <p:cNvPr id="6" name="Zástupný symbol pro zápatí 5"/>
          <p:cNvSpPr>
            <a:spLocks noGrp="1"/>
          </p:cNvSpPr>
          <p:nvPr>
            <p:ph type="ftr" sz="quarter" idx="11"/>
          </p:nvPr>
        </p:nvSpPr>
        <p:spPr/>
        <p:txBody>
          <a:bodyPr/>
          <a:lstStyle>
            <a:extLst/>
          </a:lstStyle>
          <a:p>
            <a:endParaRPr lang="cs-CZ" dirty="0">
              <a:solidFill>
                <a:srgbClr val="B13F9A"/>
              </a:solidFill>
            </a:endParaRPr>
          </a:p>
        </p:txBody>
      </p:sp>
      <p:sp>
        <p:nvSpPr>
          <p:cNvPr id="7" name="Zástupný symbol pro číslo snímku 6"/>
          <p:cNvSpPr>
            <a:spLocks noGrp="1"/>
          </p:cNvSpPr>
          <p:nvPr>
            <p:ph type="sldNum" sz="quarter" idx="12"/>
          </p:nvPr>
        </p:nvSpPr>
        <p:spPr/>
        <p:txBody>
          <a:bodyPr/>
          <a:lstStyle>
            <a:extLst/>
          </a:lstStyle>
          <a:p>
            <a:fld id="{B8B6EE63-9A37-4CCE-BB38-E4E2C33E13D5}" type="slidenum">
              <a:rPr lang="cs-CZ" smtClean="0">
                <a:solidFill>
                  <a:srgbClr val="B13F9A"/>
                </a:solidFill>
              </a:rPr>
              <a:pPr/>
              <a:t>‹#›</a:t>
            </a:fld>
            <a:endParaRPr lang="cs-CZ" dirty="0">
              <a:solidFill>
                <a:srgbClr val="B13F9A"/>
              </a:solidFill>
            </a:endParaRPr>
          </a:p>
        </p:txBody>
      </p:sp>
    </p:spTree>
    <p:extLst>
      <p:ext uri="{BB962C8B-B14F-4D97-AF65-F5344CB8AC3E}">
        <p14:creationId xmlns:p14="http://schemas.microsoft.com/office/powerpoint/2010/main" xmlns="" val="6088629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42048" cy="1143000"/>
          </a:xfrm>
        </p:spPr>
        <p:txBody>
          <a:bodyPr anchor="b"/>
          <a:lstStyle>
            <a:lvl1pPr>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27620715-978A-4673-A0AF-C5478A29AADA}" type="datetimeFigureOut">
              <a:rPr lang="cs-CZ" smtClean="0">
                <a:solidFill>
                  <a:srgbClr val="B13F9A"/>
                </a:solidFill>
              </a:rPr>
              <a:pPr/>
              <a:t>24.2.2013</a:t>
            </a:fld>
            <a:endParaRPr lang="cs-CZ" dirty="0">
              <a:solidFill>
                <a:srgbClr val="B13F9A"/>
              </a:solidFill>
            </a:endParaRPr>
          </a:p>
        </p:txBody>
      </p:sp>
      <p:sp>
        <p:nvSpPr>
          <p:cNvPr id="8" name="Zástupný symbol pro zápatí 7"/>
          <p:cNvSpPr>
            <a:spLocks noGrp="1"/>
          </p:cNvSpPr>
          <p:nvPr>
            <p:ph type="ftr" sz="quarter" idx="11"/>
          </p:nvPr>
        </p:nvSpPr>
        <p:spPr/>
        <p:txBody>
          <a:bodyPr/>
          <a:lstStyle>
            <a:extLst/>
          </a:lstStyle>
          <a:p>
            <a:endParaRPr lang="cs-CZ" dirty="0">
              <a:solidFill>
                <a:srgbClr val="B13F9A"/>
              </a:solidFill>
            </a:endParaRPr>
          </a:p>
        </p:txBody>
      </p:sp>
      <p:sp>
        <p:nvSpPr>
          <p:cNvPr id="9" name="Zástupný symbol pro číslo snímku 8"/>
          <p:cNvSpPr>
            <a:spLocks noGrp="1"/>
          </p:cNvSpPr>
          <p:nvPr>
            <p:ph type="sldNum" sz="quarter" idx="12"/>
          </p:nvPr>
        </p:nvSpPr>
        <p:spPr/>
        <p:txBody>
          <a:bodyPr/>
          <a:lstStyle>
            <a:extLst/>
          </a:lstStyle>
          <a:p>
            <a:fld id="{B8B6EE63-9A37-4CCE-BB38-E4E2C33E13D5}" type="slidenum">
              <a:rPr lang="cs-CZ" smtClean="0">
                <a:solidFill>
                  <a:srgbClr val="B13F9A"/>
                </a:solidFill>
              </a:rPr>
              <a:pPr/>
              <a:t>‹#›</a:t>
            </a:fld>
            <a:endParaRPr lang="cs-CZ" dirty="0">
              <a:solidFill>
                <a:srgbClr val="B13F9A"/>
              </a:solidFill>
            </a:endParaRPr>
          </a:p>
        </p:txBody>
      </p:sp>
    </p:spTree>
    <p:extLst>
      <p:ext uri="{BB962C8B-B14F-4D97-AF65-F5344CB8AC3E}">
        <p14:creationId xmlns:p14="http://schemas.microsoft.com/office/powerpoint/2010/main" xmlns="" val="22650791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42048" cy="1143000"/>
          </a:xfrm>
        </p:spPr>
        <p:txBody>
          <a:bodyPr/>
          <a:lstStyle>
            <a:extLst/>
          </a:lstStyle>
          <a:p>
            <a:r>
              <a:rPr kumimoji="0" lang="cs-CZ" smtClean="0"/>
              <a:t>Klepnutím lze upravit styl předlohy nadpisů.</a:t>
            </a:r>
            <a:endParaRPr kumimoji="0" lang="en-US"/>
          </a:p>
        </p:txBody>
      </p:sp>
      <p:sp>
        <p:nvSpPr>
          <p:cNvPr id="3" name="Zástupný symbol pro datum 2"/>
          <p:cNvSpPr>
            <a:spLocks noGrp="1"/>
          </p:cNvSpPr>
          <p:nvPr>
            <p:ph type="dt" sz="half" idx="10"/>
          </p:nvPr>
        </p:nvSpPr>
        <p:spPr/>
        <p:txBody>
          <a:bodyPr/>
          <a:lstStyle>
            <a:extLst/>
          </a:lstStyle>
          <a:p>
            <a:fld id="{27620715-978A-4673-A0AF-C5478A29AADA}" type="datetimeFigureOut">
              <a:rPr lang="cs-CZ" smtClean="0">
                <a:solidFill>
                  <a:srgbClr val="B13F9A"/>
                </a:solidFill>
              </a:rPr>
              <a:pPr/>
              <a:t>24.2.2013</a:t>
            </a:fld>
            <a:endParaRPr lang="cs-CZ" dirty="0">
              <a:solidFill>
                <a:srgbClr val="B13F9A"/>
              </a:solidFill>
            </a:endParaRPr>
          </a:p>
        </p:txBody>
      </p:sp>
      <p:sp>
        <p:nvSpPr>
          <p:cNvPr id="4" name="Zástupný symbol pro zápatí 3"/>
          <p:cNvSpPr>
            <a:spLocks noGrp="1"/>
          </p:cNvSpPr>
          <p:nvPr>
            <p:ph type="ftr" sz="quarter" idx="11"/>
          </p:nvPr>
        </p:nvSpPr>
        <p:spPr/>
        <p:txBody>
          <a:bodyPr/>
          <a:lstStyle>
            <a:extLst/>
          </a:lstStyle>
          <a:p>
            <a:endParaRPr lang="cs-CZ" dirty="0">
              <a:solidFill>
                <a:srgbClr val="B13F9A"/>
              </a:solidFill>
            </a:endParaRPr>
          </a:p>
        </p:txBody>
      </p:sp>
      <p:sp>
        <p:nvSpPr>
          <p:cNvPr id="5" name="Zástupný symbol pro číslo snímku 4"/>
          <p:cNvSpPr>
            <a:spLocks noGrp="1"/>
          </p:cNvSpPr>
          <p:nvPr>
            <p:ph type="sldNum" sz="quarter" idx="12"/>
          </p:nvPr>
        </p:nvSpPr>
        <p:spPr/>
        <p:txBody>
          <a:bodyPr/>
          <a:lstStyle>
            <a:extLst/>
          </a:lstStyle>
          <a:p>
            <a:fld id="{B8B6EE63-9A37-4CCE-BB38-E4E2C33E13D5}" type="slidenum">
              <a:rPr lang="cs-CZ" smtClean="0">
                <a:solidFill>
                  <a:srgbClr val="B13F9A"/>
                </a:solidFill>
              </a:rPr>
              <a:pPr/>
              <a:t>‹#›</a:t>
            </a:fld>
            <a:endParaRPr lang="cs-CZ" dirty="0">
              <a:solidFill>
                <a:srgbClr val="B13F9A"/>
              </a:solidFill>
            </a:endParaRPr>
          </a:p>
        </p:txBody>
      </p:sp>
    </p:spTree>
    <p:extLst>
      <p:ext uri="{BB962C8B-B14F-4D97-AF65-F5344CB8AC3E}">
        <p14:creationId xmlns:p14="http://schemas.microsoft.com/office/powerpoint/2010/main" xmlns="" val="39418947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lvl1pPr>
              <a:defRPr>
                <a:solidFill>
                  <a:schemeClr val="tx2"/>
                </a:solidFill>
              </a:defRPr>
            </a:lvl1pPr>
            <a:extLst/>
          </a:lstStyle>
          <a:p>
            <a:fld id="{27620715-978A-4673-A0AF-C5478A29AADA}" type="datetimeFigureOut">
              <a:rPr lang="cs-CZ" smtClean="0">
                <a:solidFill>
                  <a:srgbClr val="B13F9A"/>
                </a:solidFill>
              </a:rPr>
              <a:pPr/>
              <a:t>24.2.2013</a:t>
            </a:fld>
            <a:endParaRPr lang="cs-CZ" dirty="0">
              <a:solidFill>
                <a:srgbClr val="B13F9A"/>
              </a:solidFill>
            </a:endParaRPr>
          </a:p>
        </p:txBody>
      </p:sp>
      <p:sp>
        <p:nvSpPr>
          <p:cNvPr id="3" name="Zástupný symbol pro zápatí 2"/>
          <p:cNvSpPr>
            <a:spLocks noGrp="1"/>
          </p:cNvSpPr>
          <p:nvPr>
            <p:ph type="ftr" sz="quarter" idx="11"/>
          </p:nvPr>
        </p:nvSpPr>
        <p:spPr/>
        <p:txBody>
          <a:bodyPr/>
          <a:lstStyle>
            <a:lvl1pPr>
              <a:defRPr>
                <a:solidFill>
                  <a:schemeClr val="tx2"/>
                </a:solidFill>
              </a:defRPr>
            </a:lvl1pPr>
            <a:extLst/>
          </a:lstStyle>
          <a:p>
            <a:endParaRPr lang="cs-CZ" dirty="0">
              <a:solidFill>
                <a:srgbClr val="B13F9A"/>
              </a:solidFill>
            </a:endParaRPr>
          </a:p>
        </p:txBody>
      </p:sp>
      <p:sp>
        <p:nvSpPr>
          <p:cNvPr id="4" name="Zástupný symbol pro číslo snímku 3"/>
          <p:cNvSpPr>
            <a:spLocks noGrp="1"/>
          </p:cNvSpPr>
          <p:nvPr>
            <p:ph type="sldNum" sz="quarter" idx="12"/>
          </p:nvPr>
        </p:nvSpPr>
        <p:spPr/>
        <p:txBody>
          <a:bodyPr/>
          <a:lstStyle>
            <a:extLst/>
          </a:lstStyle>
          <a:p>
            <a:fld id="{B8B6EE63-9A37-4CCE-BB38-E4E2C33E13D5}" type="slidenum">
              <a:rPr lang="cs-CZ" smtClean="0">
                <a:solidFill>
                  <a:srgbClr val="B13F9A"/>
                </a:solidFill>
              </a:rPr>
              <a:pPr/>
              <a:t>‹#›</a:t>
            </a:fld>
            <a:endParaRPr lang="cs-CZ" dirty="0">
              <a:solidFill>
                <a:srgbClr val="B13F9A"/>
              </a:solidFill>
            </a:endParaRPr>
          </a:p>
        </p:txBody>
      </p:sp>
    </p:spTree>
    <p:extLst>
      <p:ext uri="{BB962C8B-B14F-4D97-AF65-F5344CB8AC3E}">
        <p14:creationId xmlns:p14="http://schemas.microsoft.com/office/powerpoint/2010/main" xmlns="" val="34413401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Klepnutím lze upravit styly předlohy textu.</a:t>
            </a:r>
          </a:p>
        </p:txBody>
      </p:sp>
      <p:sp>
        <p:nvSpPr>
          <p:cNvPr id="4" name="Zástupný symbol pro obsah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27620715-978A-4673-A0AF-C5478A29AADA}" type="datetimeFigureOut">
              <a:rPr lang="cs-CZ" smtClean="0">
                <a:solidFill>
                  <a:srgbClr val="B13F9A"/>
                </a:solidFill>
              </a:rPr>
              <a:pPr/>
              <a:t>24.2.2013</a:t>
            </a:fld>
            <a:endParaRPr lang="cs-CZ" dirty="0">
              <a:solidFill>
                <a:srgbClr val="B13F9A"/>
              </a:solidFill>
            </a:endParaRPr>
          </a:p>
        </p:txBody>
      </p:sp>
      <p:sp>
        <p:nvSpPr>
          <p:cNvPr id="6" name="Zástupný symbol pro zápatí 5"/>
          <p:cNvSpPr>
            <a:spLocks noGrp="1"/>
          </p:cNvSpPr>
          <p:nvPr>
            <p:ph type="ftr" sz="quarter" idx="11"/>
          </p:nvPr>
        </p:nvSpPr>
        <p:spPr/>
        <p:txBody>
          <a:bodyPr/>
          <a:lstStyle>
            <a:extLst/>
          </a:lstStyle>
          <a:p>
            <a:endParaRPr lang="cs-CZ" dirty="0">
              <a:solidFill>
                <a:srgbClr val="B13F9A"/>
              </a:solidFill>
            </a:endParaRPr>
          </a:p>
        </p:txBody>
      </p:sp>
      <p:sp>
        <p:nvSpPr>
          <p:cNvPr id="7" name="Zástupný symbol pro číslo snímku 6"/>
          <p:cNvSpPr>
            <a:spLocks noGrp="1"/>
          </p:cNvSpPr>
          <p:nvPr>
            <p:ph type="sldNum" sz="quarter" idx="12"/>
          </p:nvPr>
        </p:nvSpPr>
        <p:spPr/>
        <p:txBody>
          <a:bodyPr/>
          <a:lstStyle>
            <a:extLst/>
          </a:lstStyle>
          <a:p>
            <a:fld id="{B8B6EE63-9A37-4CCE-BB38-E4E2C33E13D5}" type="slidenum">
              <a:rPr lang="cs-CZ" smtClean="0">
                <a:solidFill>
                  <a:srgbClr val="B13F9A"/>
                </a:solidFill>
              </a:rPr>
              <a:pPr/>
              <a:t>‹#›</a:t>
            </a:fld>
            <a:endParaRPr lang="cs-CZ" dirty="0">
              <a:solidFill>
                <a:srgbClr val="B13F9A"/>
              </a:solidFill>
            </a:endParaRPr>
          </a:p>
        </p:txBody>
      </p:sp>
    </p:spTree>
    <p:extLst>
      <p:ext uri="{BB962C8B-B14F-4D97-AF65-F5344CB8AC3E}">
        <p14:creationId xmlns:p14="http://schemas.microsoft.com/office/powerpoint/2010/main" xmlns="" val="32925347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2">
        <a:schemeClr val="bg2"/>
      </p:bgRef>
    </p:bg>
    <p:spTree>
      <p:nvGrpSpPr>
        <p:cNvPr id="1" name=""/>
        <p:cNvGrpSpPr/>
        <p:nvPr/>
      </p:nvGrpSpPr>
      <p:grpSpPr>
        <a:xfrm>
          <a:off x="0" y="0"/>
          <a:ext cx="0" cy="0"/>
          <a:chOff x="0" y="0"/>
          <a:chExt cx="0" cy="0"/>
        </a:xfrm>
      </p:grpSpPr>
      <p:sp>
        <p:nvSpPr>
          <p:cNvPr id="8" name="Obdélník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dirty="0">
              <a:solidFill>
                <a:prstClr val="white"/>
              </a:solidFill>
            </a:endParaRPr>
          </a:p>
        </p:txBody>
      </p:sp>
      <p:sp>
        <p:nvSpPr>
          <p:cNvPr id="9" name="Obdélník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dirty="0">
              <a:solidFill>
                <a:prstClr val="white"/>
              </a:solidFill>
            </a:endParaRPr>
          </a:p>
        </p:txBody>
      </p:sp>
      <p:sp>
        <p:nvSpPr>
          <p:cNvPr id="2" name="Nadpis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cs-CZ" smtClean="0"/>
              <a:t>Klepnutím lze upravit styl předlohy nadpisů.</a:t>
            </a:r>
            <a:endParaRPr kumimoji="0" lang="en-US" dirty="0"/>
          </a:p>
        </p:txBody>
      </p:sp>
      <p:sp>
        <p:nvSpPr>
          <p:cNvPr id="4" name="Zástupný symbol pro text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cs-CZ" smtClean="0"/>
              <a:t>Klepnutím lze upravit styly předlohy textu.</a:t>
            </a:r>
          </a:p>
        </p:txBody>
      </p:sp>
      <p:sp>
        <p:nvSpPr>
          <p:cNvPr id="5" name="Zástupný symbol pro datum 4"/>
          <p:cNvSpPr>
            <a:spLocks noGrp="1"/>
          </p:cNvSpPr>
          <p:nvPr>
            <p:ph type="dt" sz="half" idx="10"/>
          </p:nvPr>
        </p:nvSpPr>
        <p:spPr/>
        <p:txBody>
          <a:bodyPr/>
          <a:lstStyle>
            <a:extLst/>
          </a:lstStyle>
          <a:p>
            <a:fld id="{27620715-978A-4673-A0AF-C5478A29AADA}" type="datetimeFigureOut">
              <a:rPr lang="cs-CZ" smtClean="0">
                <a:solidFill>
                  <a:srgbClr val="F4E7ED"/>
                </a:solidFill>
              </a:rPr>
              <a:pPr/>
              <a:t>24.2.2013</a:t>
            </a:fld>
            <a:endParaRPr lang="cs-CZ" dirty="0">
              <a:solidFill>
                <a:srgbClr val="F4E7ED"/>
              </a:solidFill>
            </a:endParaRPr>
          </a:p>
        </p:txBody>
      </p:sp>
      <p:sp>
        <p:nvSpPr>
          <p:cNvPr id="6" name="Zástupný symbol pro zápatí 5"/>
          <p:cNvSpPr>
            <a:spLocks noGrp="1"/>
          </p:cNvSpPr>
          <p:nvPr>
            <p:ph type="ftr" sz="quarter" idx="11"/>
          </p:nvPr>
        </p:nvSpPr>
        <p:spPr/>
        <p:txBody>
          <a:bodyPr/>
          <a:lstStyle>
            <a:extLst/>
          </a:lstStyle>
          <a:p>
            <a:endParaRPr lang="cs-CZ" dirty="0">
              <a:solidFill>
                <a:srgbClr val="F4E7ED"/>
              </a:solidFill>
            </a:endParaRPr>
          </a:p>
        </p:txBody>
      </p:sp>
      <p:sp>
        <p:nvSpPr>
          <p:cNvPr id="7" name="Zástupný symbol pro číslo snímku 6"/>
          <p:cNvSpPr>
            <a:spLocks noGrp="1"/>
          </p:cNvSpPr>
          <p:nvPr>
            <p:ph type="sldNum" sz="quarter" idx="12"/>
          </p:nvPr>
        </p:nvSpPr>
        <p:spPr/>
        <p:txBody>
          <a:bodyPr/>
          <a:lstStyle>
            <a:extLst/>
          </a:lstStyle>
          <a:p>
            <a:fld id="{B8B6EE63-9A37-4CCE-BB38-E4E2C33E13D5}" type="slidenum">
              <a:rPr lang="cs-CZ" smtClean="0">
                <a:solidFill>
                  <a:srgbClr val="F4E7ED"/>
                </a:solidFill>
              </a:rPr>
              <a:pPr/>
              <a:t>‹#›</a:t>
            </a:fld>
            <a:endParaRPr lang="cs-CZ" dirty="0">
              <a:solidFill>
                <a:srgbClr val="F4E7ED"/>
              </a:solidFill>
            </a:endParaRPr>
          </a:p>
        </p:txBody>
      </p:sp>
      <p:sp>
        <p:nvSpPr>
          <p:cNvPr id="10" name="Zástupný symbol pro obrázek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cs-CZ" dirty="0" smtClean="0"/>
              <a:t>Klepnutím na ikonu přidáte obrázek.</a:t>
            </a:r>
            <a:endParaRPr kumimoji="0" lang="en-US" dirty="0"/>
          </a:p>
        </p:txBody>
      </p:sp>
    </p:spTree>
    <p:extLst>
      <p:ext uri="{BB962C8B-B14F-4D97-AF65-F5344CB8AC3E}">
        <p14:creationId xmlns:p14="http://schemas.microsoft.com/office/powerpoint/2010/main" xmlns="" val="1331508909"/>
      </p:ext>
    </p:extLst>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27620715-978A-4673-A0AF-C5478A29AADA}" type="datetimeFigureOut">
              <a:rPr lang="cs-CZ" smtClean="0">
                <a:solidFill>
                  <a:srgbClr val="B13F9A"/>
                </a:solidFill>
              </a:rPr>
              <a:pPr/>
              <a:t>24.2.2013</a:t>
            </a:fld>
            <a:endParaRPr lang="cs-CZ" dirty="0">
              <a:solidFill>
                <a:srgbClr val="B13F9A"/>
              </a:solidFill>
            </a:endParaRPr>
          </a:p>
        </p:txBody>
      </p:sp>
      <p:sp>
        <p:nvSpPr>
          <p:cNvPr id="5" name="Zástupný symbol pro zápatí 4"/>
          <p:cNvSpPr>
            <a:spLocks noGrp="1"/>
          </p:cNvSpPr>
          <p:nvPr>
            <p:ph type="ftr" sz="quarter" idx="11"/>
          </p:nvPr>
        </p:nvSpPr>
        <p:spPr/>
        <p:txBody>
          <a:bodyPr/>
          <a:lstStyle>
            <a:extLst/>
          </a:lstStyle>
          <a:p>
            <a:endParaRPr lang="cs-CZ" dirty="0">
              <a:solidFill>
                <a:srgbClr val="B13F9A"/>
              </a:solidFill>
            </a:endParaRPr>
          </a:p>
        </p:txBody>
      </p:sp>
      <p:sp>
        <p:nvSpPr>
          <p:cNvPr id="6" name="Zástupný symbol pro číslo snímku 5"/>
          <p:cNvSpPr>
            <a:spLocks noGrp="1"/>
          </p:cNvSpPr>
          <p:nvPr>
            <p:ph type="sldNum" sz="quarter" idx="12"/>
          </p:nvPr>
        </p:nvSpPr>
        <p:spPr/>
        <p:txBody>
          <a:bodyPr/>
          <a:lstStyle>
            <a:extLst/>
          </a:lstStyle>
          <a:p>
            <a:fld id="{B8B6EE63-9A37-4CCE-BB38-E4E2C33E13D5}" type="slidenum">
              <a:rPr lang="cs-CZ" smtClean="0">
                <a:solidFill>
                  <a:srgbClr val="B13F9A"/>
                </a:solidFill>
              </a:rPr>
              <a:pPr/>
              <a:t>‹#›</a:t>
            </a:fld>
            <a:endParaRPr lang="cs-CZ" dirty="0">
              <a:solidFill>
                <a:srgbClr val="B13F9A"/>
              </a:solidFill>
            </a:endParaRPr>
          </a:p>
        </p:txBody>
      </p:sp>
    </p:spTree>
    <p:extLst>
      <p:ext uri="{BB962C8B-B14F-4D97-AF65-F5344CB8AC3E}">
        <p14:creationId xmlns:p14="http://schemas.microsoft.com/office/powerpoint/2010/main" xmlns="" val="41579392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553200" y="274955"/>
            <a:ext cx="1524000" cy="5851525"/>
          </a:xfrm>
        </p:spPr>
        <p:txBody>
          <a:bodyPr vert="eaVert" anchor="t"/>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274642"/>
            <a:ext cx="6019800" cy="5851525"/>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a:xfrm>
            <a:off x="4242816" y="6557946"/>
            <a:ext cx="2002464" cy="226902"/>
          </a:xfrm>
        </p:spPr>
        <p:txBody>
          <a:bodyPr/>
          <a:lstStyle>
            <a:extLst/>
          </a:lstStyle>
          <a:p>
            <a:fld id="{27620715-978A-4673-A0AF-C5478A29AADA}" type="datetimeFigureOut">
              <a:rPr lang="cs-CZ" smtClean="0">
                <a:solidFill>
                  <a:srgbClr val="B13F9A"/>
                </a:solidFill>
              </a:rPr>
              <a:pPr/>
              <a:t>24.2.2013</a:t>
            </a:fld>
            <a:endParaRPr lang="cs-CZ" dirty="0">
              <a:solidFill>
                <a:srgbClr val="B13F9A"/>
              </a:solidFill>
            </a:endParaRPr>
          </a:p>
        </p:txBody>
      </p:sp>
      <p:sp>
        <p:nvSpPr>
          <p:cNvPr id="5" name="Zástupný symbol pro zápatí 4"/>
          <p:cNvSpPr>
            <a:spLocks noGrp="1"/>
          </p:cNvSpPr>
          <p:nvPr>
            <p:ph type="ftr" sz="quarter" idx="11"/>
          </p:nvPr>
        </p:nvSpPr>
        <p:spPr>
          <a:xfrm>
            <a:off x="457200" y="6556248"/>
            <a:ext cx="3657600" cy="228600"/>
          </a:xfrm>
        </p:spPr>
        <p:txBody>
          <a:bodyPr/>
          <a:lstStyle>
            <a:extLst/>
          </a:lstStyle>
          <a:p>
            <a:endParaRPr lang="cs-CZ" dirty="0">
              <a:solidFill>
                <a:srgbClr val="B13F9A"/>
              </a:solidFill>
            </a:endParaRPr>
          </a:p>
        </p:txBody>
      </p:sp>
      <p:sp>
        <p:nvSpPr>
          <p:cNvPr id="6" name="Zástupný symbol pro číslo snímku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B8B6EE63-9A37-4CCE-BB38-E4E2C33E13D5}" type="slidenum">
              <a:rPr lang="cs-CZ" smtClean="0">
                <a:solidFill>
                  <a:srgbClr val="B13F9A"/>
                </a:solidFill>
              </a:rPr>
              <a:pPr/>
              <a:t>‹#›</a:t>
            </a:fld>
            <a:endParaRPr lang="cs-CZ" dirty="0">
              <a:solidFill>
                <a:srgbClr val="B13F9A"/>
              </a:solidFill>
            </a:endParaRPr>
          </a:p>
        </p:txBody>
      </p:sp>
    </p:spTree>
    <p:extLst>
      <p:ext uri="{BB962C8B-B14F-4D97-AF65-F5344CB8AC3E}">
        <p14:creationId xmlns:p14="http://schemas.microsoft.com/office/powerpoint/2010/main" xmlns="" val="3931864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Obdélník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3" name="Zástupný symbol pro nadpis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cs-CZ" smtClean="0"/>
              <a:t>Klepnutím lze upravit styl předlohy nadpisů.</a:t>
            </a:r>
            <a:endParaRPr kumimoji="0" lang="en-US"/>
          </a:p>
        </p:txBody>
      </p:sp>
      <p:sp>
        <p:nvSpPr>
          <p:cNvPr id="31" name="Zástupný symbol pro text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27" name="Zástupný symbol pro datum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27620715-978A-4673-A0AF-C5478A29AADA}" type="datetimeFigureOut">
              <a:rPr lang="cs-CZ" smtClean="0">
                <a:solidFill>
                  <a:srgbClr val="B13F9A"/>
                </a:solidFill>
              </a:rPr>
              <a:pPr/>
              <a:t>24.2.2013</a:t>
            </a:fld>
            <a:endParaRPr lang="cs-CZ" dirty="0">
              <a:solidFill>
                <a:srgbClr val="B13F9A"/>
              </a:solidFill>
            </a:endParaRPr>
          </a:p>
        </p:txBody>
      </p:sp>
      <p:sp>
        <p:nvSpPr>
          <p:cNvPr id="4" name="Zástupný symbol pro zápatí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cs-CZ" dirty="0">
              <a:solidFill>
                <a:srgbClr val="B13F9A"/>
              </a:solidFill>
            </a:endParaRPr>
          </a:p>
        </p:txBody>
      </p:sp>
      <p:sp>
        <p:nvSpPr>
          <p:cNvPr id="16" name="Zástupný symbol pro číslo snímku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B8B6EE63-9A37-4CCE-BB38-E4E2C33E13D5}" type="slidenum">
              <a:rPr lang="cs-CZ" smtClean="0">
                <a:solidFill>
                  <a:srgbClr val="B13F9A"/>
                </a:solidFill>
              </a:rPr>
              <a:pPr/>
              <a:t>‹#›</a:t>
            </a:fld>
            <a:endParaRPr lang="cs-CZ" dirty="0">
              <a:solidFill>
                <a:srgbClr val="B13F9A"/>
              </a:solidFill>
            </a:endParaRPr>
          </a:p>
        </p:txBody>
      </p:sp>
    </p:spTree>
    <p:extLst>
      <p:ext uri="{BB962C8B-B14F-4D97-AF65-F5344CB8AC3E}">
        <p14:creationId xmlns:p14="http://schemas.microsoft.com/office/powerpoint/2010/main" xmlns="" val="10524765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Obdélník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3" name="Zástupný symbol pro nadpis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cs-CZ" smtClean="0"/>
              <a:t>Klepnutím lze upravit styl předlohy nadpisů.</a:t>
            </a:r>
            <a:endParaRPr kumimoji="0" lang="en-US"/>
          </a:p>
        </p:txBody>
      </p:sp>
      <p:sp>
        <p:nvSpPr>
          <p:cNvPr id="31" name="Zástupný symbol pro text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27" name="Zástupný symbol pro datum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27620715-978A-4673-A0AF-C5478A29AADA}" type="datetimeFigureOut">
              <a:rPr lang="cs-CZ" smtClean="0">
                <a:solidFill>
                  <a:srgbClr val="B13F9A"/>
                </a:solidFill>
              </a:rPr>
              <a:pPr/>
              <a:t>24.2.2013</a:t>
            </a:fld>
            <a:endParaRPr lang="cs-CZ" dirty="0">
              <a:solidFill>
                <a:srgbClr val="B13F9A"/>
              </a:solidFill>
            </a:endParaRPr>
          </a:p>
        </p:txBody>
      </p:sp>
      <p:sp>
        <p:nvSpPr>
          <p:cNvPr id="4" name="Zástupný symbol pro zápatí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cs-CZ" dirty="0">
              <a:solidFill>
                <a:srgbClr val="B13F9A"/>
              </a:solidFill>
            </a:endParaRPr>
          </a:p>
        </p:txBody>
      </p:sp>
      <p:sp>
        <p:nvSpPr>
          <p:cNvPr id="16" name="Zástupný symbol pro číslo snímku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B8B6EE63-9A37-4CCE-BB38-E4E2C33E13D5}" type="slidenum">
              <a:rPr lang="cs-CZ" smtClean="0">
                <a:solidFill>
                  <a:srgbClr val="B13F9A"/>
                </a:solidFill>
              </a:rPr>
              <a:pPr/>
              <a:t>‹#›</a:t>
            </a:fld>
            <a:endParaRPr lang="cs-CZ" dirty="0">
              <a:solidFill>
                <a:srgbClr val="B13F9A"/>
              </a:solidFill>
            </a:endParaRPr>
          </a:p>
        </p:txBody>
      </p:sp>
    </p:spTree>
    <p:extLst>
      <p:ext uri="{BB962C8B-B14F-4D97-AF65-F5344CB8AC3E}">
        <p14:creationId xmlns:p14="http://schemas.microsoft.com/office/powerpoint/2010/main" xmlns="" val="198587114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microsoft.com/office/2007/relationships/diagramDrawing" Target="../diagrams/drawing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xmlns="" val="1411427296"/>
              </p:ext>
            </p:extLst>
          </p:nvPr>
        </p:nvGraphicFramePr>
        <p:xfrm>
          <a:off x="539552" y="908720"/>
          <a:ext cx="7772400" cy="25477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Podnadpis 2"/>
          <p:cNvSpPr>
            <a:spLocks noGrp="1"/>
          </p:cNvSpPr>
          <p:nvPr>
            <p:ph type="subTitle" idx="1"/>
          </p:nvPr>
        </p:nvSpPr>
        <p:spPr/>
        <p:txBody>
          <a:bodyPr/>
          <a:lstStyle/>
          <a:p>
            <a:endParaRPr lang="cs-CZ" dirty="0"/>
          </a:p>
        </p:txBody>
      </p:sp>
      <p:pic>
        <p:nvPicPr>
          <p:cNvPr id="5" name="Obrázek 4"/>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1979712" y="4743820"/>
            <a:ext cx="5407152" cy="1045464"/>
          </a:xfrm>
          <a:prstGeom prst="rect">
            <a:avLst/>
          </a:prstGeom>
        </p:spPr>
      </p:pic>
    </p:spTree>
    <p:extLst>
      <p:ext uri="{BB962C8B-B14F-4D97-AF65-F5344CB8AC3E}">
        <p14:creationId xmlns:p14="http://schemas.microsoft.com/office/powerpoint/2010/main" xmlns="" val="2263144875"/>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Anotace:</a:t>
            </a:r>
            <a:endParaRPr lang="cs-CZ" dirty="0"/>
          </a:p>
        </p:txBody>
      </p:sp>
      <p:sp>
        <p:nvSpPr>
          <p:cNvPr id="3" name="Zástupný symbol pro obsah 2"/>
          <p:cNvSpPr>
            <a:spLocks noGrp="1"/>
          </p:cNvSpPr>
          <p:nvPr>
            <p:ph idx="1"/>
          </p:nvPr>
        </p:nvSpPr>
        <p:spPr/>
        <p:txBody>
          <a:bodyPr/>
          <a:lstStyle/>
          <a:p>
            <a:r>
              <a:rPr lang="cs-CZ" dirty="0" smtClean="0"/>
              <a:t>Materiál slouží žákům pro rozšíření učiva týkajícího se Slovenska v souvislosti s učivem.</a:t>
            </a:r>
          </a:p>
          <a:p>
            <a:r>
              <a:rPr lang="cs-CZ" dirty="0" smtClean="0"/>
              <a:t>Žáci pracují do školního sešitu a ústně.</a:t>
            </a:r>
            <a:endParaRPr lang="cs-CZ" dirty="0"/>
          </a:p>
        </p:txBody>
      </p:sp>
    </p:spTree>
    <p:extLst>
      <p:ext uri="{BB962C8B-B14F-4D97-AF65-F5344CB8AC3E}">
        <p14:creationId xmlns:p14="http://schemas.microsoft.com/office/powerpoint/2010/main" xmlns="" val="35004987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       SLOVENSKO</a:t>
            </a:r>
            <a:endParaRPr lang="cs-CZ" dirty="0"/>
          </a:p>
        </p:txBody>
      </p:sp>
      <p:sp>
        <p:nvSpPr>
          <p:cNvPr id="3" name="Zástupný symbol pro obsah 2"/>
          <p:cNvSpPr>
            <a:spLocks noGrp="1"/>
          </p:cNvSpPr>
          <p:nvPr>
            <p:ph idx="1"/>
          </p:nvPr>
        </p:nvSpPr>
        <p:spPr/>
        <p:txBody>
          <a:bodyPr>
            <a:normAutofit/>
          </a:bodyPr>
          <a:lstStyle/>
          <a:p>
            <a:endParaRPr lang="cs-CZ" dirty="0" smtClean="0"/>
          </a:p>
          <a:p>
            <a:r>
              <a:rPr lang="cs-CZ" dirty="0" smtClean="0"/>
              <a:t>Slovenská </a:t>
            </a:r>
            <a:r>
              <a:rPr lang="cs-CZ" dirty="0" smtClean="0"/>
              <a:t>republika </a:t>
            </a:r>
            <a:r>
              <a:rPr lang="cs-CZ" dirty="0"/>
              <a:t>je vnitrozemský stát ležící ve střední Evropě</a:t>
            </a:r>
            <a:r>
              <a:rPr lang="cs-CZ" dirty="0" smtClean="0"/>
              <a:t>.</a:t>
            </a:r>
          </a:p>
          <a:p>
            <a:r>
              <a:rPr lang="cs-CZ" dirty="0" smtClean="0"/>
              <a:t> </a:t>
            </a:r>
            <a:r>
              <a:rPr lang="cs-CZ" dirty="0"/>
              <a:t>Do roku 1992 bylo součástí Československa. </a:t>
            </a:r>
            <a:endParaRPr lang="cs-CZ" dirty="0" smtClean="0"/>
          </a:p>
          <a:p>
            <a:r>
              <a:rPr lang="cs-CZ" dirty="0" smtClean="0"/>
              <a:t>Slovensko </a:t>
            </a:r>
            <a:r>
              <a:rPr lang="cs-CZ" dirty="0"/>
              <a:t>hraničí s Českem (252 km) a Rakouskem (91 km) na západě, s Maďarskem (677 km) na jihu, s Ukrajinou (97 km) na východě a s Polskem (444 km) na severu. </a:t>
            </a:r>
          </a:p>
          <a:p>
            <a:r>
              <a:rPr lang="cs-CZ" dirty="0" smtClean="0"/>
              <a:t>Počet obyvatel 5 440 078 (sčítání lidu 2011)</a:t>
            </a:r>
            <a:endParaRPr lang="cs-CZ" dirty="0"/>
          </a:p>
        </p:txBody>
      </p:sp>
      <p:pic>
        <p:nvPicPr>
          <p:cNvPr id="4" name="Obrázek 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5044" y="0"/>
            <a:ext cx="2550731" cy="1692758"/>
          </a:xfrm>
          <a:prstGeom prst="rect">
            <a:avLst/>
          </a:prstGeom>
        </p:spPr>
      </p:pic>
      <p:pic>
        <p:nvPicPr>
          <p:cNvPr id="5" name="Obrázek 4"/>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7236296" y="45793"/>
            <a:ext cx="1856545" cy="2330995"/>
          </a:xfrm>
          <a:prstGeom prst="rect">
            <a:avLst/>
          </a:prstGeom>
        </p:spPr>
      </p:pic>
    </p:spTree>
    <p:extLst>
      <p:ext uri="{BB962C8B-B14F-4D97-AF65-F5344CB8AC3E}">
        <p14:creationId xmlns:p14="http://schemas.microsoft.com/office/powerpoint/2010/main" xmlns="" val="63853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Slovenské dějiny</a:t>
            </a:r>
            <a:endParaRPr lang="cs-CZ" dirty="0"/>
          </a:p>
        </p:txBody>
      </p:sp>
      <p:sp>
        <p:nvSpPr>
          <p:cNvPr id="3" name="Zástupný symbol pro obsah 2"/>
          <p:cNvSpPr>
            <a:spLocks noGrp="1"/>
          </p:cNvSpPr>
          <p:nvPr>
            <p:ph idx="1"/>
          </p:nvPr>
        </p:nvSpPr>
        <p:spPr/>
        <p:txBody>
          <a:bodyPr>
            <a:normAutofit fontScale="92500" lnSpcReduction="20000"/>
          </a:bodyPr>
          <a:lstStyle/>
          <a:p>
            <a:pPr lvl="0">
              <a:buClr>
                <a:srgbClr val="B13F9A"/>
              </a:buClr>
            </a:pPr>
            <a:r>
              <a:rPr lang="cs-CZ" sz="2400" dirty="0">
                <a:solidFill>
                  <a:prstClr val="black"/>
                </a:solidFill>
              </a:rPr>
              <a:t>Ačkoliv Slovensko je svou kulturou, obyvatelstvem a jazykem velmi blízko k Česku, slovenské dějiny se neshodují s českými dějinami. Slověni (pozdější Slováci) na rozdíl od Čechů nevytvořili po rozpadu Velké Moravy svébytný státní útvar. Od začátku 10. století až do roku 1918 bylo Slovensko součástí Uherského království (Horní Uhry</a:t>
            </a:r>
            <a:r>
              <a:rPr lang="cs-CZ" sz="2400" dirty="0" smtClean="0">
                <a:solidFill>
                  <a:prstClr val="black"/>
                </a:solidFill>
              </a:rPr>
              <a:t>).</a:t>
            </a:r>
            <a:endParaRPr lang="cs-CZ" dirty="0" smtClean="0"/>
          </a:p>
          <a:p>
            <a:r>
              <a:rPr lang="cs-CZ" dirty="0" smtClean="0"/>
              <a:t>V </a:t>
            </a:r>
            <a:r>
              <a:rPr lang="cs-CZ" dirty="0"/>
              <a:t>19. století začalo, podobně jako v jiných zemích Evropy, národní obrození, během kterého se mezi slovenskou a českou inteligencí v jistém křídle prosadil názor o „dvou větvích jednoho národa“. To nakonec vyústilo ve společný boj za samostatnost a vzniku Československa, které přes různé peripetie existovalo až do roku </a:t>
            </a:r>
            <a:r>
              <a:rPr lang="cs-CZ" dirty="0" smtClean="0"/>
              <a:t>1992.</a:t>
            </a:r>
          </a:p>
          <a:p>
            <a:r>
              <a:rPr lang="cs-CZ" dirty="0" smtClean="0"/>
              <a:t> </a:t>
            </a:r>
            <a:r>
              <a:rPr lang="cs-CZ" dirty="0"/>
              <a:t>Od 1. ledna 1993 mají Slováci svůj plně samostatný stát.</a:t>
            </a:r>
          </a:p>
          <a:p>
            <a:endParaRPr lang="cs-CZ" dirty="0"/>
          </a:p>
        </p:txBody>
      </p:sp>
    </p:spTree>
    <p:extLst>
      <p:ext uri="{BB962C8B-B14F-4D97-AF65-F5344CB8AC3E}">
        <p14:creationId xmlns:p14="http://schemas.microsoft.com/office/powerpoint/2010/main" xmlns="" val="36286505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ctr"/>
            <a:r>
              <a:rPr lang="cs-CZ" dirty="0" smtClean="0"/>
              <a:t>Bratislava</a:t>
            </a:r>
            <a:endParaRPr lang="cs-CZ" dirty="0"/>
          </a:p>
        </p:txBody>
      </p:sp>
      <p:sp>
        <p:nvSpPr>
          <p:cNvPr id="3" name="Zástupný symbol pro obsah 2"/>
          <p:cNvSpPr>
            <a:spLocks noGrp="1"/>
          </p:cNvSpPr>
          <p:nvPr>
            <p:ph idx="1"/>
          </p:nvPr>
        </p:nvSpPr>
        <p:spPr/>
        <p:txBody>
          <a:bodyPr/>
          <a:lstStyle/>
          <a:p>
            <a:pPr marL="0" indent="0">
              <a:buNone/>
            </a:pPr>
            <a:endParaRPr lang="cs-CZ" dirty="0" smtClean="0"/>
          </a:p>
          <a:p>
            <a:pPr marL="0" indent="0">
              <a:buNone/>
            </a:pPr>
            <a:endParaRPr lang="cs-CZ" dirty="0" smtClean="0"/>
          </a:p>
          <a:p>
            <a:r>
              <a:rPr lang="cs-CZ" dirty="0" smtClean="0"/>
              <a:t>Bratislava </a:t>
            </a:r>
            <a:r>
              <a:rPr lang="cs-CZ" dirty="0"/>
              <a:t>je hlavní a největší </a:t>
            </a:r>
            <a:r>
              <a:rPr lang="cs-CZ" dirty="0" smtClean="0"/>
              <a:t>město, </a:t>
            </a:r>
            <a:r>
              <a:rPr lang="cs-CZ" dirty="0"/>
              <a:t>centrum Bratislavského kraje a historická </a:t>
            </a:r>
            <a:r>
              <a:rPr lang="cs-CZ" dirty="0" smtClean="0"/>
              <a:t>metropole. </a:t>
            </a:r>
            <a:r>
              <a:rPr lang="cs-CZ" dirty="0"/>
              <a:t>Rozkládá se na obou březích Dunaje, v jihozápadní části země, při hranici s Maďarskem a Rakouskem</a:t>
            </a:r>
            <a:r>
              <a:rPr lang="cs-CZ" dirty="0" smtClean="0"/>
              <a:t>.</a:t>
            </a:r>
          </a:p>
          <a:p>
            <a:r>
              <a:rPr lang="cs-CZ" dirty="0" smtClean="0"/>
              <a:t> </a:t>
            </a:r>
            <a:r>
              <a:rPr lang="cs-CZ" dirty="0"/>
              <a:t>Žije zde 462 603 </a:t>
            </a:r>
            <a:r>
              <a:rPr lang="cs-CZ" dirty="0" smtClean="0"/>
              <a:t>obyvatel.</a:t>
            </a:r>
            <a:endParaRPr lang="cs-CZ" dirty="0"/>
          </a:p>
          <a:p>
            <a:endParaRPr lang="cs-CZ" dirty="0"/>
          </a:p>
          <a:p>
            <a:endParaRPr lang="cs-CZ" dirty="0"/>
          </a:p>
        </p:txBody>
      </p:sp>
      <p:pic>
        <p:nvPicPr>
          <p:cNvPr id="6" name="Obrázek 5"/>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742" y="20924"/>
            <a:ext cx="1329898" cy="1581101"/>
          </a:xfrm>
          <a:prstGeom prst="rect">
            <a:avLst/>
          </a:prstGeom>
        </p:spPr>
      </p:pic>
    </p:spTree>
    <p:extLst>
      <p:ext uri="{BB962C8B-B14F-4D97-AF65-F5344CB8AC3E}">
        <p14:creationId xmlns:p14="http://schemas.microsoft.com/office/powerpoint/2010/main" xmlns="" val="4414566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tatry</a:t>
            </a:r>
            <a:endParaRPr lang="cs-CZ" dirty="0"/>
          </a:p>
        </p:txBody>
      </p:sp>
      <p:sp>
        <p:nvSpPr>
          <p:cNvPr id="3" name="Zástupný symbol pro obsah 2"/>
          <p:cNvSpPr>
            <a:spLocks noGrp="1"/>
          </p:cNvSpPr>
          <p:nvPr>
            <p:ph idx="1"/>
          </p:nvPr>
        </p:nvSpPr>
        <p:spPr/>
        <p:txBody>
          <a:bodyPr>
            <a:normAutofit/>
          </a:bodyPr>
          <a:lstStyle/>
          <a:p>
            <a:r>
              <a:rPr lang="cs-CZ" dirty="0"/>
              <a:t>Tatry jsou pohoří na severu </a:t>
            </a:r>
            <a:r>
              <a:rPr lang="cs-CZ" dirty="0" smtClean="0"/>
              <a:t>Slovenska           </a:t>
            </a:r>
            <a:r>
              <a:rPr lang="cs-CZ" dirty="0"/>
              <a:t>a jihu Polska, součást Karpat. Do roku 1992 byly nejvyšším pohořím Československa. </a:t>
            </a:r>
            <a:endParaRPr lang="cs-CZ" dirty="0" smtClean="0"/>
          </a:p>
          <a:p>
            <a:r>
              <a:rPr lang="cs-CZ" dirty="0" smtClean="0"/>
              <a:t>Na </a:t>
            </a:r>
            <a:r>
              <a:rPr lang="cs-CZ" dirty="0"/>
              <a:t>území Tater leží dva národní parky:</a:t>
            </a:r>
          </a:p>
          <a:p>
            <a:pPr lvl="1"/>
            <a:r>
              <a:rPr lang="cs-CZ" sz="2000" dirty="0" smtClean="0">
                <a:solidFill>
                  <a:schemeClr val="tx1">
                    <a:lumMod val="95000"/>
                    <a:lumOff val="5000"/>
                  </a:schemeClr>
                </a:solidFill>
              </a:rPr>
              <a:t>Tatranský </a:t>
            </a:r>
            <a:r>
              <a:rPr lang="cs-CZ" sz="2000" dirty="0">
                <a:solidFill>
                  <a:schemeClr val="tx1">
                    <a:lumMod val="95000"/>
                    <a:lumOff val="5000"/>
                  </a:schemeClr>
                </a:solidFill>
              </a:rPr>
              <a:t>národný park (TANAP) na Slovensku</a:t>
            </a:r>
          </a:p>
          <a:p>
            <a:pPr lvl="1"/>
            <a:r>
              <a:rPr lang="cs-CZ" sz="2000" dirty="0">
                <a:solidFill>
                  <a:schemeClr val="tx1">
                    <a:lumMod val="95000"/>
                    <a:lumOff val="5000"/>
                  </a:schemeClr>
                </a:solidFill>
              </a:rPr>
              <a:t>Tatrzański Park Narodowy (TPN) v Polsku</a:t>
            </a:r>
          </a:p>
          <a:p>
            <a:r>
              <a:rPr lang="cs-CZ" dirty="0"/>
              <a:t>Nejvyšším vrcholem Tater je Gerlachovský štít (2655 m</a:t>
            </a:r>
            <a:r>
              <a:rPr lang="cs-CZ" dirty="0" smtClean="0"/>
              <a:t>).</a:t>
            </a:r>
            <a:endParaRPr lang="cs-CZ" dirty="0"/>
          </a:p>
        </p:txBody>
      </p:sp>
    </p:spTree>
    <p:extLst>
      <p:ext uri="{BB962C8B-B14F-4D97-AF65-F5344CB8AC3E}">
        <p14:creationId xmlns:p14="http://schemas.microsoft.com/office/powerpoint/2010/main" xmlns="" val="34645310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Otázky:</a:t>
            </a:r>
            <a:endParaRPr lang="cs-CZ" dirty="0"/>
          </a:p>
        </p:txBody>
      </p:sp>
      <p:sp>
        <p:nvSpPr>
          <p:cNvPr id="3" name="Zástupný symbol pro obsah 2"/>
          <p:cNvSpPr>
            <a:spLocks noGrp="1"/>
          </p:cNvSpPr>
          <p:nvPr>
            <p:ph idx="1"/>
          </p:nvPr>
        </p:nvSpPr>
        <p:spPr/>
        <p:txBody>
          <a:bodyPr/>
          <a:lstStyle/>
          <a:p>
            <a:r>
              <a:rPr lang="cs-CZ" dirty="0" smtClean="0"/>
              <a:t>Jaká velká města na Slovensku ještě znáte?</a:t>
            </a:r>
          </a:p>
          <a:p>
            <a:r>
              <a:rPr lang="cs-CZ" dirty="0" smtClean="0"/>
              <a:t>Navštívili jste někdy slovensko? Jaká místa?</a:t>
            </a:r>
            <a:endParaRPr lang="cs-CZ" dirty="0"/>
          </a:p>
        </p:txBody>
      </p:sp>
    </p:spTree>
    <p:extLst>
      <p:ext uri="{BB962C8B-B14F-4D97-AF65-F5344CB8AC3E}">
        <p14:creationId xmlns:p14="http://schemas.microsoft.com/office/powerpoint/2010/main" xmlns="" val="18227283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t>Odpověď:</a:t>
            </a:r>
            <a:endParaRPr lang="cs-CZ" dirty="0"/>
          </a:p>
        </p:txBody>
      </p:sp>
      <p:sp>
        <p:nvSpPr>
          <p:cNvPr id="3" name="Zástupný symbol pro obsah 2"/>
          <p:cNvSpPr>
            <a:spLocks noGrp="1"/>
          </p:cNvSpPr>
          <p:nvPr>
            <p:ph idx="1"/>
          </p:nvPr>
        </p:nvSpPr>
        <p:spPr/>
        <p:txBody>
          <a:bodyPr/>
          <a:lstStyle/>
          <a:p>
            <a:pPr lvl="2"/>
            <a:r>
              <a:rPr lang="cs-CZ" dirty="0" smtClean="0"/>
              <a:t>Košice</a:t>
            </a:r>
          </a:p>
          <a:p>
            <a:pPr lvl="2"/>
            <a:r>
              <a:rPr lang="cs-CZ" dirty="0" smtClean="0"/>
              <a:t>Poprad</a:t>
            </a:r>
          </a:p>
          <a:p>
            <a:pPr lvl="2"/>
            <a:r>
              <a:rPr lang="cs-CZ" dirty="0" smtClean="0"/>
              <a:t>Trnava</a:t>
            </a:r>
          </a:p>
          <a:p>
            <a:pPr lvl="2"/>
            <a:r>
              <a:rPr lang="cs-CZ" dirty="0" smtClean="0"/>
              <a:t>Žilina</a:t>
            </a:r>
          </a:p>
          <a:p>
            <a:pPr lvl="2"/>
            <a:r>
              <a:rPr lang="cs-CZ" dirty="0" smtClean="0"/>
              <a:t>Prešov</a:t>
            </a:r>
          </a:p>
          <a:p>
            <a:pPr lvl="2"/>
            <a:r>
              <a:rPr lang="cs-CZ" dirty="0" smtClean="0"/>
              <a:t>Trenčín</a:t>
            </a:r>
          </a:p>
          <a:p>
            <a:pPr lvl="2"/>
            <a:r>
              <a:rPr lang="cs-CZ" dirty="0" smtClean="0"/>
              <a:t>Bánská Bystrica</a:t>
            </a:r>
          </a:p>
          <a:p>
            <a:pPr lvl="2"/>
            <a:r>
              <a:rPr lang="cs-CZ" dirty="0" smtClean="0"/>
              <a:t>Nitra</a:t>
            </a:r>
          </a:p>
          <a:p>
            <a:pPr lvl="2"/>
            <a:r>
              <a:rPr lang="cs-CZ" dirty="0" smtClean="0"/>
              <a:t>Gabčikovo</a:t>
            </a:r>
          </a:p>
          <a:p>
            <a:pPr lvl="2"/>
            <a:r>
              <a:rPr lang="cs-CZ" dirty="0" smtClean="0"/>
              <a:t>Komárno</a:t>
            </a:r>
          </a:p>
          <a:p>
            <a:pPr lvl="2"/>
            <a:r>
              <a:rPr lang="cs-CZ" dirty="0" smtClean="0"/>
              <a:t>A mnoho dalších</a:t>
            </a:r>
          </a:p>
          <a:p>
            <a:pPr lvl="2"/>
            <a:endParaRPr lang="cs-CZ" dirty="0"/>
          </a:p>
        </p:txBody>
      </p:sp>
    </p:spTree>
    <p:extLst>
      <p:ext uri="{BB962C8B-B14F-4D97-AF65-F5344CB8AC3E}">
        <p14:creationId xmlns:p14="http://schemas.microsoft.com/office/powerpoint/2010/main" xmlns="" val="9735973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Citace:</a:t>
            </a:r>
            <a:endParaRPr lang="cs-CZ" dirty="0"/>
          </a:p>
        </p:txBody>
      </p:sp>
      <p:sp>
        <p:nvSpPr>
          <p:cNvPr id="3" name="Zástupný symbol pro obsah 2"/>
          <p:cNvSpPr>
            <a:spLocks noGrp="1"/>
          </p:cNvSpPr>
          <p:nvPr>
            <p:ph idx="1"/>
          </p:nvPr>
        </p:nvSpPr>
        <p:spPr>
          <a:xfrm>
            <a:off x="539552" y="1628800"/>
            <a:ext cx="7239000" cy="4846320"/>
          </a:xfrm>
        </p:spPr>
        <p:txBody>
          <a:bodyPr>
            <a:normAutofit/>
          </a:bodyPr>
          <a:lstStyle/>
          <a:p>
            <a:pPr marL="0" indent="0">
              <a:buNone/>
            </a:pPr>
            <a:r>
              <a:rPr lang="cs-CZ" dirty="0"/>
              <a:t>Veškerý text je vytvořen autorem </a:t>
            </a:r>
            <a:r>
              <a:rPr lang="cs-CZ" dirty="0" smtClean="0"/>
              <a:t>materiálu 25.02.2012</a:t>
            </a:r>
            <a:endParaRPr lang="cs-CZ" dirty="0"/>
          </a:p>
          <a:p>
            <a:pPr marL="0" indent="0">
              <a:buNone/>
            </a:pPr>
            <a:r>
              <a:rPr lang="cs-CZ" dirty="0"/>
              <a:t>Vlastní </a:t>
            </a:r>
            <a:r>
              <a:rPr lang="cs-CZ" dirty="0" smtClean="0"/>
              <a:t>zpracování</a:t>
            </a:r>
          </a:p>
          <a:p>
            <a:pPr marL="0" indent="0">
              <a:buNone/>
            </a:pPr>
            <a:r>
              <a:rPr lang="cs-CZ" dirty="0" smtClean="0"/>
              <a:t>Obrázky:otevřená galerie Microsoft </a:t>
            </a:r>
            <a:r>
              <a:rPr lang="cs-CZ" smtClean="0"/>
              <a:t>Office  </a:t>
            </a:r>
            <a:endParaRPr lang="cs-CZ" dirty="0"/>
          </a:p>
        </p:txBody>
      </p:sp>
    </p:spTree>
    <p:extLst>
      <p:ext uri="{BB962C8B-B14F-4D97-AF65-F5344CB8AC3E}">
        <p14:creationId xmlns:p14="http://schemas.microsoft.com/office/powerpoint/2010/main" xmlns="" val="21841319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ctrTitle"/>
          </p:nvPr>
        </p:nvSpPr>
        <p:spPr/>
        <p:txBody>
          <a:bodyPr/>
          <a:lstStyle/>
          <a:p>
            <a:r>
              <a:rPr lang="cs-CZ" dirty="0" smtClean="0"/>
              <a:t>Děkuji za pozornost</a:t>
            </a:r>
            <a:endParaRPr lang="cs-CZ" dirty="0"/>
          </a:p>
        </p:txBody>
      </p:sp>
      <p:sp>
        <p:nvSpPr>
          <p:cNvPr id="5" name="Podnadpis 4"/>
          <p:cNvSpPr>
            <a:spLocks noGrp="1"/>
          </p:cNvSpPr>
          <p:nvPr>
            <p:ph type="subTitle" idx="1"/>
          </p:nvPr>
        </p:nvSpPr>
        <p:spPr/>
        <p:txBody>
          <a:bodyPr/>
          <a:lstStyle/>
          <a:p>
            <a:r>
              <a:rPr lang="cs-CZ" smtClean="0"/>
              <a:t>Nashledanou příště</a:t>
            </a:r>
            <a:endParaRPr lang="cs-CZ"/>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ohatý">
  <a:themeElements>
    <a:clrScheme name="Bohatý">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Bohatý">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ohatý">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1_Bohatý">
  <a:themeElements>
    <a:clrScheme name="Bohatý">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Bohatý">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ohatý">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TotalTime>
  <Words>425</Words>
  <Application>Microsoft Office PowerPoint</Application>
  <PresentationFormat>Předvádění na obrazovce (4:3)</PresentationFormat>
  <Paragraphs>58</Paragraphs>
  <Slides>10</Slides>
  <Notes>4</Notes>
  <HiddenSlides>0</HiddenSlides>
  <MMClips>0</MMClips>
  <ScaleCrop>false</ScaleCrop>
  <HeadingPairs>
    <vt:vector size="4" baseType="variant">
      <vt:variant>
        <vt:lpstr>Motiv</vt:lpstr>
      </vt:variant>
      <vt:variant>
        <vt:i4>2</vt:i4>
      </vt:variant>
      <vt:variant>
        <vt:lpstr>Nadpisy snímků</vt:lpstr>
      </vt:variant>
      <vt:variant>
        <vt:i4>10</vt:i4>
      </vt:variant>
    </vt:vector>
  </HeadingPairs>
  <TitlesOfParts>
    <vt:vector size="12" baseType="lpstr">
      <vt:lpstr>Bohatý</vt:lpstr>
      <vt:lpstr>1_Bohatý</vt:lpstr>
      <vt:lpstr>Snímek 1</vt:lpstr>
      <vt:lpstr>Anotace:</vt:lpstr>
      <vt:lpstr>       SLOVENSKO</vt:lpstr>
      <vt:lpstr>Slovenské dějiny</vt:lpstr>
      <vt:lpstr>Bratislava</vt:lpstr>
      <vt:lpstr>tatry</vt:lpstr>
      <vt:lpstr>Otázky:</vt:lpstr>
      <vt:lpstr>Odpověď:</vt:lpstr>
      <vt:lpstr>Citace:</vt:lpstr>
      <vt:lpstr>Děkuji za pozornost</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08CQ</dc:creator>
  <cp:lastModifiedBy>Michaela</cp:lastModifiedBy>
  <cp:revision>18</cp:revision>
  <dcterms:created xsi:type="dcterms:W3CDTF">2012-03-29T14:34:44Z</dcterms:created>
  <dcterms:modified xsi:type="dcterms:W3CDTF">2013-02-24T12:00:11Z</dcterms:modified>
</cp:coreProperties>
</file>