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VY_32_INOVACE_01_Versailleská konference a poválečné uspořádání Evropy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Versailleská konference a poválečné </a:t>
          </a:r>
          <a:r>
            <a:rPr lang="cs-CZ" smtClean="0"/>
            <a:t>uspořádání Evropy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VY_32_INOVACE_01_Versailleská konference a poválečné uspořádání Evropy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Versailleská konference a poválečné </a:t>
          </a:r>
          <a:r>
            <a:rPr lang="cs-CZ" sz="1400" kern="1200" smtClean="0"/>
            <a:t>uspořádání Evropy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472358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3118438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11)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Versailleská konference a poválečné uspořádání Evropy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Konference ve Versailles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1. světová válka skončila  11.11.1918</a:t>
            </a:r>
          </a:p>
          <a:p>
            <a:r>
              <a:rPr lang="cs-CZ" b="1" dirty="0" smtClean="0"/>
              <a:t>Brzy poté zahájena mírová konference ve Versailles (trvala 18.1.1919 – 21.1.1920)</a:t>
            </a:r>
          </a:p>
          <a:p>
            <a:r>
              <a:rPr lang="cs-CZ" b="1" dirty="0" smtClean="0"/>
              <a:t>Cíle konference: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podpis mírových smluv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poválečné uspořádání světa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stanovení reparací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zamezení příštím válkám</a:t>
            </a:r>
          </a:p>
          <a:p>
            <a:endParaRPr lang="en-US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Účastníci konference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Státy Dohody a jejich spojenci (hlavně tzv. „Velká pětka“ – Británie, Francie, USA, Itálie a Japonsko - vítězi)</a:t>
            </a:r>
          </a:p>
          <a:p>
            <a:r>
              <a:rPr lang="cs-CZ" b="1" dirty="0" smtClean="0"/>
              <a:t>Centrální mocnosti (Německo, Rakousko, Maďarsko, Bulharsko a Turecko – poražení)</a:t>
            </a:r>
          </a:p>
          <a:p>
            <a:r>
              <a:rPr lang="cs-CZ" b="1" dirty="0" smtClean="0"/>
              <a:t>Sovětské Rusko se neúčastnilo</a:t>
            </a:r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b="1" dirty="0" smtClean="0"/>
              <a:t>Konferenci řídila tzv. </a:t>
            </a:r>
            <a:r>
              <a:rPr lang="cs-CZ" b="1" dirty="0" smtClean="0">
                <a:solidFill>
                  <a:srgbClr val="FF0000"/>
                </a:solidFill>
              </a:rPr>
              <a:t>Velká čtyřka:</a:t>
            </a:r>
          </a:p>
          <a:p>
            <a:pPr>
              <a:defRPr/>
            </a:pPr>
            <a:r>
              <a:rPr lang="cs-CZ" b="1" dirty="0" err="1" smtClean="0">
                <a:solidFill>
                  <a:srgbClr val="FF0000"/>
                </a:solidFill>
              </a:rPr>
              <a:t>Woodrow</a:t>
            </a:r>
            <a:r>
              <a:rPr lang="cs-CZ" b="1" dirty="0" smtClean="0">
                <a:solidFill>
                  <a:srgbClr val="FF0000"/>
                </a:solidFill>
              </a:rPr>
              <a:t> Wilson </a:t>
            </a:r>
            <a:r>
              <a:rPr lang="cs-CZ" b="1" dirty="0" smtClean="0"/>
              <a:t>– president USA</a:t>
            </a:r>
          </a:p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</a:rPr>
              <a:t>David </a:t>
            </a:r>
            <a:r>
              <a:rPr lang="cs-CZ" b="1" dirty="0" err="1" smtClean="0">
                <a:solidFill>
                  <a:srgbClr val="FF0000"/>
                </a:solidFill>
              </a:rPr>
              <a:t>Lloyd</a:t>
            </a:r>
            <a:r>
              <a:rPr lang="cs-CZ" b="1" dirty="0" smtClean="0">
                <a:solidFill>
                  <a:srgbClr val="FF0000"/>
                </a:solidFill>
              </a:rPr>
              <a:t>-George </a:t>
            </a:r>
            <a:r>
              <a:rPr lang="cs-CZ" b="1" dirty="0" smtClean="0"/>
              <a:t>– ministerský předseda Velké Británie</a:t>
            </a:r>
          </a:p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</a:rPr>
              <a:t>Georges </a:t>
            </a:r>
            <a:r>
              <a:rPr lang="cs-CZ" b="1" dirty="0" err="1" smtClean="0">
                <a:solidFill>
                  <a:srgbClr val="FF0000"/>
                </a:solidFill>
              </a:rPr>
              <a:t>Clemenceau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– ministerský předseda Francie</a:t>
            </a:r>
          </a:p>
          <a:p>
            <a:pPr>
              <a:defRPr/>
            </a:pPr>
            <a:r>
              <a:rPr lang="cs-CZ" b="1" dirty="0" err="1" smtClean="0">
                <a:solidFill>
                  <a:srgbClr val="FF0000"/>
                </a:solidFill>
              </a:rPr>
              <a:t>Vittorio</a:t>
            </a:r>
            <a:r>
              <a:rPr lang="cs-CZ" b="1" dirty="0" smtClean="0">
                <a:solidFill>
                  <a:srgbClr val="FF0000"/>
                </a:solidFill>
              </a:rPr>
              <a:t> Orlando </a:t>
            </a:r>
            <a:r>
              <a:rPr lang="cs-CZ" b="1" dirty="0" smtClean="0"/>
              <a:t>– ministerský předseda Itálie</a:t>
            </a:r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b="1" dirty="0" smtClean="0"/>
              <a:t>Postupně byly podepsány mírové smlouvy s poraženými státy – nejdůležitější byla s </a:t>
            </a:r>
            <a:r>
              <a:rPr lang="cs-CZ" b="1" dirty="0" smtClean="0">
                <a:solidFill>
                  <a:srgbClr val="FF0000"/>
                </a:solidFill>
              </a:rPr>
              <a:t>Německem</a:t>
            </a:r>
          </a:p>
          <a:p>
            <a:pPr>
              <a:defRPr/>
            </a:pPr>
            <a:r>
              <a:rPr lang="cs-CZ" b="1" dirty="0" smtClean="0"/>
              <a:t>Byly 2 názory: </a:t>
            </a:r>
          </a:p>
          <a:p>
            <a:pPr marL="0" indent="0">
              <a:buNone/>
              <a:defRPr/>
            </a:pPr>
            <a:r>
              <a:rPr lang="cs-CZ" b="1" dirty="0" smtClean="0"/>
              <a:t>a) britský - silné a stabilní Německo</a:t>
            </a:r>
          </a:p>
          <a:p>
            <a:pPr marL="0" indent="0">
              <a:buNone/>
              <a:defRPr/>
            </a:pPr>
            <a:r>
              <a:rPr lang="cs-CZ" b="1" dirty="0" smtClean="0"/>
              <a:t>b) francouzský – Německo co nejvíce zdecimované, hospodářsky slabé</a:t>
            </a:r>
          </a:p>
          <a:p>
            <a:pPr>
              <a:defRPr/>
            </a:pPr>
            <a:r>
              <a:rPr lang="cs-CZ" b="1" dirty="0" smtClean="0"/>
              <a:t>Zvítězil francouzský návrh – to později nahrálo nástupu fašismu</a:t>
            </a:r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Všem poraženým zemím byly předepsány tvrdé reparace (náhrady škod vítězům)</a:t>
            </a:r>
          </a:p>
          <a:p>
            <a:r>
              <a:rPr lang="cs-CZ" b="1" dirty="0" smtClean="0"/>
              <a:t>Stanovena omezení jejich armád do budoucna (např. Německo – zákaz ponorek a vojenských letadel apod.)</a:t>
            </a:r>
          </a:p>
          <a:p>
            <a:r>
              <a:rPr lang="cs-CZ" b="1" dirty="0" smtClean="0"/>
              <a:t>Došlo i k zabrání území poražených států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7199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Společnost národů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859216" cy="4713387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Podle představ W. Wilsona by měly být všechny problémy v budoucnu řešeny dohodami – proto inicioval vznik </a:t>
            </a:r>
            <a:r>
              <a:rPr lang="cs-CZ" b="1" dirty="0" smtClean="0">
                <a:solidFill>
                  <a:srgbClr val="FF0000"/>
                </a:solidFill>
              </a:rPr>
              <a:t>Společnosti národů</a:t>
            </a:r>
          </a:p>
          <a:p>
            <a:r>
              <a:rPr lang="cs-CZ" b="1" dirty="0" smtClean="0"/>
              <a:t>Její cíle – demilitarizace, udržení světového míru, prevence před válečnými konflikty</a:t>
            </a:r>
          </a:p>
          <a:p>
            <a:r>
              <a:rPr lang="cs-CZ" b="1" dirty="0" smtClean="0"/>
              <a:t>Byla předchůdcem OSN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X</a:t>
            </a:r>
            <a:r>
              <a:rPr lang="cs-CZ" b="1" dirty="0" smtClean="0"/>
              <a:t> neměla prostředky na prosazení svých cílů – proto nezabránila novým válkám a zanikla 1946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5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Změny v Evropě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b="1" dirty="0" smtClean="0"/>
              <a:t>Konec války a mírová konference umožnily vznik nových států v Evropě</a:t>
            </a:r>
          </a:p>
          <a:p>
            <a:r>
              <a:rPr lang="cs-CZ" b="1" dirty="0" smtClean="0"/>
              <a:t>Z bývalého Rakouska- Uherska vzniklo Rakousko, Maďarsko, ČSR a Království Srbů, Chorvatů a Slovinců</a:t>
            </a:r>
          </a:p>
        </p:txBody>
      </p:sp>
    </p:spTree>
    <p:extLst>
      <p:ext uri="{BB962C8B-B14F-4D97-AF65-F5344CB8AC3E}">
        <p14:creationId xmlns:p14="http://schemas.microsoft.com/office/powerpoint/2010/main" val="34931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Kterou válku řešila Versailleská mírová smlouva?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byli hlavní účastníci konference?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tvořil tzv. Velkou čtyřku?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jsou reparace?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jmenovala organizace, která byla předchůdcem dnešní OSN?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667</TotalTime>
  <Words>421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Konference ve Versailles</vt:lpstr>
      <vt:lpstr>Účastníci konference</vt:lpstr>
      <vt:lpstr>Prezentace aplikace PowerPoint</vt:lpstr>
      <vt:lpstr>Prezentace aplikace PowerPoint</vt:lpstr>
      <vt:lpstr>Prezentace aplikace PowerPoint</vt:lpstr>
      <vt:lpstr>Společnost národů</vt:lpstr>
      <vt:lpstr>Změny v Evropě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56</cp:revision>
  <dcterms:created xsi:type="dcterms:W3CDTF">2011-11-09T14:01:04Z</dcterms:created>
  <dcterms:modified xsi:type="dcterms:W3CDTF">2012-08-25T16:27:07Z</dcterms:modified>
</cp:coreProperties>
</file>