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handoutMasterIdLst>
    <p:handoutMasterId r:id="rId11"/>
  </p:handoutMasterIdLst>
  <p:sldIdLst>
    <p:sldId id="263" r:id="rId2"/>
    <p:sldId id="264" r:id="rId3"/>
    <p:sldId id="256" r:id="rId4"/>
    <p:sldId id="259" r:id="rId5"/>
    <p:sldId id="260" r:id="rId6"/>
    <p:sldId id="261" r:id="rId7"/>
    <p:sldId id="262" r:id="rId8"/>
    <p:sldId id="258" r:id="rId9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Žák pracuje s učebnicí, internetem, mapami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r>
              <a:rPr lang="cs-CZ" dirty="0" smtClean="0"/>
              <a:t>Žák vytvoří dvojice přetažením.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5639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r>
              <a:rPr lang="cs-CZ" dirty="0" smtClean="0"/>
              <a:t>Žák vytvoří dvojice přetažením.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45511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Česká republika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Ochrana přírody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5549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ochrana přírody </a:t>
            </a:r>
          </a:p>
          <a:p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vyhledávání na mapách, podrobnější metodika viz poznámky u jednotlivých snímků</a:t>
            </a: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počítač, dataprojektor, mapa ochrany přírody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54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Ochrana přírody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Documents and Settings\Administrator\Local Settings\Temporary Internet Files\Content.IE5\OJ69EB09\MP90040133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221618"/>
            <a:ext cx="6624736" cy="4414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2050" name="Picture 2" descr="C:\Documents and Settings\Administrator\Local Settings\Temporary Internet Files\Content.IE5\8ZCXO14N\MC9002910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1378" y="2668202"/>
            <a:ext cx="1463644" cy="1287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Administrator\Local Settings\Temporary Internet Files\Content.IE5\4NS5EBEN\MC9003302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2612" y="4769470"/>
            <a:ext cx="1009312" cy="1399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Administrator\Local Settings\Temporary Internet Files\Content.IE5\07MPEDQ3\MP90043860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185671"/>
            <a:ext cx="1313354" cy="1967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Documents and Settings\Administrator\Local Settings\Temporary Internet Files\Content.IE5\OJ69EB09\MP90040149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21363"/>
            <a:ext cx="2592288" cy="1727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83522" y="4001005"/>
            <a:ext cx="17554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České středohoří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2858" y="3172988"/>
            <a:ext cx="1308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Křivoklátsko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74797" y="1458593"/>
            <a:ext cx="1572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Žofínský prales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96496" y="5205478"/>
            <a:ext cx="15200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Moravský kras</a:t>
            </a:r>
            <a:endParaRPr lang="cs-CZ" dirty="0"/>
          </a:p>
        </p:txBody>
      </p:sp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564237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Řešení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České granáty – České středohoří</a:t>
            </a:r>
          </a:p>
          <a:p>
            <a:r>
              <a:rPr lang="cs-CZ" dirty="0" smtClean="0"/>
              <a:t>Jelen – Křivoklátsko</a:t>
            </a:r>
          </a:p>
          <a:p>
            <a:r>
              <a:rPr lang="cs-CZ" dirty="0" smtClean="0"/>
              <a:t>Věkovité buky – Žofínský prales</a:t>
            </a:r>
          </a:p>
          <a:p>
            <a:r>
              <a:rPr lang="cs-CZ" dirty="0" smtClean="0"/>
              <a:t>Jeskyně – Moravský kras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8881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074" name="Picture 2" descr="C:\Documents and Settings\Administrator\Local Settings\Temporary Internet Files\Content.IE5\07MPEDQ3\MP9003995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8899" y="2276872"/>
            <a:ext cx="2022728" cy="134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Administrator\Local Settings\Temporary Internet Files\Content.IE5\4NS5EBEN\MP90038280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8423" y="4028215"/>
            <a:ext cx="1205880" cy="16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Administrator\Local Settings\Temporary Internet Files\Content.IE5\OJ69EB09\MP90042426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3648" y="854145"/>
            <a:ext cx="1835696" cy="1201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Documents and Settings\Administrator\Local Settings\Temporary Internet Files\Content.IE5\8ZCXO14N\MP900434086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000"/>
          <a:stretch/>
        </p:blipFill>
        <p:spPr bwMode="auto">
          <a:xfrm>
            <a:off x="1423678" y="3360156"/>
            <a:ext cx="1603648" cy="1305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274073" y="4012685"/>
            <a:ext cx="14908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Meandry řeky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23678" y="2281345"/>
            <a:ext cx="9466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Beskydy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3928" y="5147617"/>
            <a:ext cx="962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Jeseníky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91627" y="1244134"/>
            <a:ext cx="1778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Ledovcová jezera</a:t>
            </a:r>
            <a:endParaRPr lang="cs-CZ" dirty="0"/>
          </a:p>
        </p:txBody>
      </p:sp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680536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Řešení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 smtClean="0"/>
              <a:t>Beskydy – vlci</a:t>
            </a:r>
          </a:p>
          <a:p>
            <a:r>
              <a:rPr lang="cs-CZ" dirty="0" smtClean="0"/>
              <a:t>Ledovcová jezera – Šumava</a:t>
            </a:r>
          </a:p>
          <a:p>
            <a:r>
              <a:rPr lang="cs-CZ" dirty="0" smtClean="0"/>
              <a:t>Meandry řeky – Podyjí</a:t>
            </a:r>
          </a:p>
          <a:p>
            <a:r>
              <a:rPr lang="cs-CZ" dirty="0" smtClean="0"/>
              <a:t>Jeseníky - kosatce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356637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370</TotalTime>
  <Words>197</Words>
  <Application>Microsoft Office PowerPoint</Application>
  <PresentationFormat>Předvádění na obrazovce (4:3)</PresentationFormat>
  <Paragraphs>60</Paragraphs>
  <Slides>8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 </vt:lpstr>
      <vt:lpstr>Ochrana přírody</vt:lpstr>
      <vt:lpstr>Prezentace aplikace PowerPoint</vt:lpstr>
      <vt:lpstr>Řešení</vt:lpstr>
      <vt:lpstr>Prezentace aplikace PowerPoint</vt:lpstr>
      <vt:lpstr>Řešení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47</cp:revision>
  <dcterms:created xsi:type="dcterms:W3CDTF">2011-05-26T14:17:08Z</dcterms:created>
  <dcterms:modified xsi:type="dcterms:W3CDTF">2003-01-01T03:24:00Z</dcterms:modified>
</cp:coreProperties>
</file>