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VY_32_INOVACE_06_Světová hospodářská krize 1929-1935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Světová hospodářská krize 1929-1935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VY_32_INOVACE_06_Světová hospodářská krize 1929-1935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Světová hospodářská krize 1929-1935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88430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39250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hospodářská krize 1929-1935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hospodářská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krize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 podstatě celosvětový krach bankovních akcií a následný hospodářský kolaps</a:t>
            </a:r>
          </a:p>
          <a:p>
            <a:r>
              <a:rPr lang="cs-CZ" b="1" dirty="0" smtClean="0"/>
              <a:t>Způsobena nevhodnou ekonomickou politikou většiny vlád po 1. světové válce</a:t>
            </a:r>
          </a:p>
          <a:p>
            <a:r>
              <a:rPr lang="cs-CZ" b="1" dirty="0" smtClean="0"/>
              <a:t>Byla jednou z příčin vzniku 2. světové války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87229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krize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 konci 20. let cena akcií dosáhla maxima</a:t>
            </a:r>
          </a:p>
          <a:p>
            <a:r>
              <a:rPr lang="cs-CZ" b="1" dirty="0" smtClean="0"/>
              <a:t>1929 začal pokles cen – akcionáři je začali prodávat</a:t>
            </a:r>
          </a:p>
          <a:p>
            <a:r>
              <a:rPr lang="cs-CZ" b="1" dirty="0" smtClean="0"/>
              <a:t>Rychlost poklesu se zvyšovala – to vyvolalo paniku</a:t>
            </a:r>
          </a:p>
          <a:p>
            <a:r>
              <a:rPr lang="cs-CZ" b="1" dirty="0" smtClean="0"/>
              <a:t>24.10.1929 – nabídka k prodeji 12.000.000 akcií o které nebyl zájem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5524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25.10.1929 ohlásila newyorská burza </a:t>
            </a:r>
            <a:r>
              <a:rPr lang="cs-CZ" b="1" dirty="0" smtClean="0">
                <a:solidFill>
                  <a:srgbClr val="FF0000"/>
                </a:solidFill>
              </a:rPr>
              <a:t>krach</a:t>
            </a:r>
            <a:r>
              <a:rPr lang="cs-CZ" b="1" dirty="0" smtClean="0"/>
              <a:t> – tzv. </a:t>
            </a:r>
            <a:r>
              <a:rPr lang="cs-CZ" b="1" dirty="0" smtClean="0">
                <a:solidFill>
                  <a:srgbClr val="FF0000"/>
                </a:solidFill>
              </a:rPr>
              <a:t>„Černý pátek na Wall Street“</a:t>
            </a:r>
          </a:p>
          <a:p>
            <a:r>
              <a:rPr lang="cs-CZ" b="1" dirty="0" smtClean="0"/>
              <a:t>Krach se šíří na další burzy</a:t>
            </a:r>
          </a:p>
          <a:p>
            <a:r>
              <a:rPr lang="cs-CZ" b="1" dirty="0" smtClean="0"/>
              <a:t>V důsledku toho krachují obchodní společnosti a výrobní podniky – roste nezaměstnanost</a:t>
            </a:r>
          </a:p>
          <a:p>
            <a:r>
              <a:rPr lang="cs-CZ" b="1" dirty="0" smtClean="0"/>
              <a:t>Krize se lavinovitě rozšířila po světě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36128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Do r. 1932 tvrdé dopady nezaměstnanosti, bída, nedostatek potravin</a:t>
            </a:r>
          </a:p>
          <a:p>
            <a:r>
              <a:rPr lang="cs-CZ" b="1" dirty="0" smtClean="0"/>
              <a:t>Krach většina bank – zahájen státní dohled</a:t>
            </a:r>
          </a:p>
          <a:p>
            <a:r>
              <a:rPr lang="cs-CZ" b="1" dirty="0" smtClean="0"/>
              <a:t>Situaci využil organizovaný zločin – mafie (Al </a:t>
            </a:r>
            <a:r>
              <a:rPr lang="cs-CZ" b="1" dirty="0" err="1" smtClean="0"/>
              <a:t>Capone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1933 prezident </a:t>
            </a:r>
            <a:r>
              <a:rPr lang="cs-CZ" b="1" dirty="0" smtClean="0">
                <a:solidFill>
                  <a:srgbClr val="FF0000"/>
                </a:solidFill>
              </a:rPr>
              <a:t>Franklin </a:t>
            </a:r>
            <a:r>
              <a:rPr lang="cs-CZ" b="1" dirty="0" err="1" smtClean="0">
                <a:solidFill>
                  <a:srgbClr val="FF0000"/>
                </a:solidFill>
              </a:rPr>
              <a:t>Delano</a:t>
            </a:r>
            <a:r>
              <a:rPr lang="cs-CZ" b="1" dirty="0" smtClean="0">
                <a:solidFill>
                  <a:srgbClr val="FF0000"/>
                </a:solidFill>
              </a:rPr>
              <a:t> Roosevelt </a:t>
            </a:r>
            <a:r>
              <a:rPr lang="cs-CZ" b="1" dirty="0" smtClean="0"/>
              <a:t>ohlásil hospodářský program </a:t>
            </a:r>
            <a:r>
              <a:rPr lang="cs-CZ" b="1" dirty="0" smtClean="0">
                <a:solidFill>
                  <a:srgbClr val="FF0000"/>
                </a:solidFill>
              </a:rPr>
              <a:t>New </a:t>
            </a:r>
            <a:r>
              <a:rPr lang="cs-CZ" b="1" dirty="0" err="1" smtClean="0">
                <a:solidFill>
                  <a:srgbClr val="FF0000"/>
                </a:solidFill>
              </a:rPr>
              <a:t>Deal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(vznik centrální banky, státní zakázky) – vedl k oživení průmyslu a k překonání krize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2875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Německo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Země byla ve špatné situaci již dříve (reparace po 1. sv. válce) – dopady krize o to větší</a:t>
            </a:r>
          </a:p>
          <a:p>
            <a:r>
              <a:rPr lang="cs-CZ" b="1" dirty="0" smtClean="0"/>
              <a:t>Až 45% lidí bez práce</a:t>
            </a:r>
          </a:p>
          <a:p>
            <a:r>
              <a:rPr lang="cs-CZ" b="1" dirty="0" smtClean="0"/>
              <a:t>Využívají toho nacisté – sliby o rychlém konci krize – získávají přívržence</a:t>
            </a:r>
          </a:p>
          <a:p>
            <a:r>
              <a:rPr lang="cs-CZ" b="1" dirty="0" smtClean="0"/>
              <a:t>Po převzetí moci zahájil Hitler podobný program jako USA, ale zaměřený přednostně na zbrojení (příprava na válku)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809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Největší dopad krize v letech 1929-33</a:t>
            </a:r>
          </a:p>
          <a:p>
            <a:r>
              <a:rPr lang="cs-CZ" b="1" dirty="0" smtClean="0"/>
              <a:t>Nezaměstnanost až 17%, pokles výroby o 60%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 svaz</a:t>
            </a:r>
          </a:p>
          <a:p>
            <a:r>
              <a:rPr lang="cs-CZ" b="1" dirty="0" smtClean="0"/>
              <a:t>Nebyl krizí v podstatě zasažen (hospodářská izolace, centrálně plánované hospodářství)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6314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příčiny krachu ekonomiky v r. 1929?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rozdíl mezi řešením krize v USA a Německu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 </a:t>
            </a:r>
            <a:r>
              <a:rPr lang="cs-CZ" b="1" dirty="0" smtClean="0"/>
              <a:t>americký program na vyřešení krize?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 prezident byl jeho autorem?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se neprojevila krize také v SSSR?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401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Světová hospodářská krize</vt:lpstr>
      <vt:lpstr>Vznik krize</vt:lpstr>
      <vt:lpstr>Prezentace aplikace PowerPoint</vt:lpstr>
      <vt:lpstr>USA</vt:lpstr>
      <vt:lpstr>Německo</vt:lpstr>
      <vt:lpstr>Československo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 Jaromír</cp:lastModifiedBy>
  <cp:revision>44</cp:revision>
  <dcterms:created xsi:type="dcterms:W3CDTF">2011-11-09T14:01:04Z</dcterms:created>
  <dcterms:modified xsi:type="dcterms:W3CDTF">2012-10-19T07:12:58Z</dcterms:modified>
</cp:coreProperties>
</file>