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E68B4FF-FDC0-4AFF-95B6-E020136FB82E}">
          <p14:sldIdLst>
            <p14:sldId id="256"/>
            <p14:sldId id="257"/>
            <p14:sldId id="258"/>
            <p14:sldId id="266"/>
            <p14:sldId id="267"/>
            <p14:sldId id="268"/>
            <p14:sldId id="269"/>
            <p14:sldId id="270"/>
            <p14:sldId id="271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VY_32_INOVACE_07_Francie Ludvíka XIV. a Ludvíka XV.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Francie Ludvíka XIV. a Ludvíka XV.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VY_32_INOVACE_07_Francie Ludvíka XIV. a Ludvíka XV.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Francie Ludvíka XIV. a Ludvíka XV.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313903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7055152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</a:t>
                      </a:r>
                      <a:r>
                        <a:rPr lang="cs-CZ" baseline="0" smtClean="0"/>
                        <a:t>10)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946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Ludvíka XIV. a Ludvíka XV.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v 17. a 18. století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Jeden z nejmocnějších států Evropy</a:t>
            </a:r>
          </a:p>
          <a:p>
            <a:r>
              <a:rPr lang="cs-CZ" b="1" dirty="0" smtClean="0"/>
              <a:t>Absolutisticky řízený</a:t>
            </a:r>
          </a:p>
          <a:p>
            <a:r>
              <a:rPr lang="cs-CZ" b="1" dirty="0" smtClean="0"/>
              <a:t>Vládne zde dynastie Bourbonů</a:t>
            </a:r>
          </a:p>
          <a:p>
            <a:r>
              <a:rPr lang="cs-CZ" b="1" dirty="0" smtClean="0"/>
              <a:t>Velká moc církve</a:t>
            </a:r>
          </a:p>
          <a:p>
            <a:r>
              <a:rPr lang="cs-CZ" b="1" dirty="0" smtClean="0"/>
              <a:t>Společnost je stavovsky rozdělena: dva privilegované stavy  (šlechta a duchovenstvo) – vlastní obrovský majetek, ale neplatí daně; třetí stav (měšťané a chudina) platí daně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48468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Ludvík XIV (1643 – 1715)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Zpočátku vládne pod vlivem matky a kardinála </a:t>
            </a:r>
            <a:r>
              <a:rPr lang="cs-CZ" b="1" dirty="0" err="1" smtClean="0"/>
              <a:t>Mazarina</a:t>
            </a:r>
            <a:endParaRPr lang="cs-CZ" b="1" dirty="0" smtClean="0"/>
          </a:p>
          <a:p>
            <a:r>
              <a:rPr lang="cs-CZ" b="1" dirty="0" smtClean="0"/>
              <a:t>Sám se ujal vlády 1661</a:t>
            </a:r>
          </a:p>
          <a:p>
            <a:r>
              <a:rPr lang="cs-CZ" b="1" dirty="0" smtClean="0"/>
              <a:t>Vládne absolutisticky za pomoci jmenovaných úředníků </a:t>
            </a:r>
            <a:r>
              <a:rPr lang="cs-CZ" i="1" dirty="0" smtClean="0"/>
              <a:t>(„Stát jsem já!“)</a:t>
            </a:r>
          </a:p>
          <a:p>
            <a:r>
              <a:rPr lang="cs-CZ" b="1" dirty="0" smtClean="0"/>
              <a:t>Omezil moc šlechty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41228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b="1" dirty="0" smtClean="0"/>
              <a:t>V hospodářství uplatňovány myšlenky ministra Jeana </a:t>
            </a:r>
            <a:r>
              <a:rPr lang="cs-CZ" b="1" dirty="0" err="1" smtClean="0"/>
              <a:t>Colberta</a:t>
            </a:r>
            <a:r>
              <a:rPr lang="cs-CZ" b="1" dirty="0" smtClean="0"/>
              <a:t> – </a:t>
            </a:r>
            <a:r>
              <a:rPr lang="cs-CZ" b="1" dirty="0" smtClean="0">
                <a:solidFill>
                  <a:srgbClr val="FF0000"/>
                </a:solidFill>
              </a:rPr>
              <a:t>merkantilismus</a:t>
            </a:r>
            <a:r>
              <a:rPr lang="cs-CZ" b="1" dirty="0" smtClean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cs-CZ" i="1" dirty="0" smtClean="0"/>
              <a:t>Hospodářská politika státu</a:t>
            </a:r>
          </a:p>
          <a:p>
            <a:pPr>
              <a:buFont typeface="Wingdings" pitchFamily="2" charset="2"/>
              <a:buChar char="ü"/>
            </a:pPr>
            <a:r>
              <a:rPr lang="cs-CZ" i="1" dirty="0" smtClean="0"/>
              <a:t>Aktivní obchodní bilance</a:t>
            </a:r>
          </a:p>
          <a:p>
            <a:pPr>
              <a:buFont typeface="Wingdings" pitchFamily="2" charset="2"/>
              <a:buChar char="ü"/>
            </a:pPr>
            <a:r>
              <a:rPr lang="cs-CZ" i="1" dirty="0" smtClean="0"/>
              <a:t>Stát podporuje vlastní produkci – i celní politikou</a:t>
            </a:r>
          </a:p>
          <a:p>
            <a:r>
              <a:rPr lang="cs-CZ" b="1" dirty="0" smtClean="0"/>
              <a:t>Francie proniká do kolonií a vede výbojné války (Flandry, Nizozemí)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5053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Ludvík byl velkým podporovatelem umění, kultury </a:t>
            </a:r>
          </a:p>
          <a:p>
            <a:r>
              <a:rPr lang="cs-CZ" b="1" dirty="0" smtClean="0"/>
              <a:t>Finančně podporoval spisovatele (J. Racine, P. Corneille) a dramatiky (</a:t>
            </a:r>
            <a:r>
              <a:rPr lang="cs-CZ" b="1" dirty="0" err="1" smtClean="0"/>
              <a:t>Molière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Nechal vystavit zámek Versailles – nejluxusnější panovnické sídlo Evropy</a:t>
            </a:r>
          </a:p>
          <a:p>
            <a:r>
              <a:rPr lang="cs-CZ" i="1" dirty="0" smtClean="0"/>
              <a:t>„Král Slunce“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88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Ludvík XV. (1715-1774)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Pravnuk Ludvíka XIV.</a:t>
            </a:r>
          </a:p>
          <a:p>
            <a:r>
              <a:rPr lang="cs-CZ" b="1" dirty="0" smtClean="0"/>
              <a:t>Pokračoval ve stylu vlády svého předchůdce</a:t>
            </a:r>
          </a:p>
          <a:p>
            <a:r>
              <a:rPr lang="cs-CZ" b="1" dirty="0" smtClean="0"/>
              <a:t>Za jeho vlády začala finanční krize Francie (zejména po r. 1720)</a:t>
            </a:r>
          </a:p>
          <a:p>
            <a:r>
              <a:rPr lang="cs-CZ" b="1" dirty="0" smtClean="0"/>
              <a:t>Ludvík pod velkým vlivem svých milenek Madame de </a:t>
            </a:r>
            <a:r>
              <a:rPr lang="cs-CZ" b="1" dirty="0" err="1" smtClean="0"/>
              <a:t>Pompadour</a:t>
            </a:r>
            <a:r>
              <a:rPr lang="cs-CZ" b="1" dirty="0" smtClean="0"/>
              <a:t> a Madame </a:t>
            </a: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Barry</a:t>
            </a:r>
            <a:r>
              <a:rPr lang="cs-CZ" b="1" dirty="0" smtClean="0"/>
              <a:t> – to vedlo k mnoha chybným rozhodnutím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4806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Během několika válek přichází Francie o část zahraničních území (Kanada) – ve společnosti sílí kritika absolutismu, roste napětí ve společnosti</a:t>
            </a:r>
          </a:p>
          <a:p>
            <a:r>
              <a:rPr lang="cs-CZ" b="1" dirty="0" smtClean="0"/>
              <a:t>Ludvík tyto problémy neřešil – tím byl položen základ k pozdější revoluci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68665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Která panovnická dynastie vládla ve Francii v 17. a 18. století?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Jaká byla přezdívka Ludvíka XIV?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Vysvětli pojem merkantilismus!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Který luxusní zámek nechal pro svoji potřebu vystavět Ludvík XIV.?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Ludvík XIV. byl osobním přítelem známého </a:t>
            </a:r>
            <a:r>
              <a:rPr lang="cs-CZ" b="1" dirty="0"/>
              <a:t>dramatika </a:t>
            </a:r>
            <a:r>
              <a:rPr lang="cs-CZ" b="1" dirty="0" err="1" smtClean="0"/>
              <a:t>Molièra</a:t>
            </a:r>
            <a:r>
              <a:rPr lang="cs-CZ" b="1" dirty="0" smtClean="0"/>
              <a:t>. Znáš některou z jeho divadelních her?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409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Francie v 17. a 18. století</vt:lpstr>
      <vt:lpstr>Ludvík XIV (1643 – 1715)</vt:lpstr>
      <vt:lpstr>Prezentace aplikace PowerPoint</vt:lpstr>
      <vt:lpstr>Prezentace aplikace PowerPoint</vt:lpstr>
      <vt:lpstr>Ludvík XV. (1715-1774)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65</cp:revision>
  <dcterms:created xsi:type="dcterms:W3CDTF">2011-11-09T14:01:04Z</dcterms:created>
  <dcterms:modified xsi:type="dcterms:W3CDTF">2012-10-21T13:59:36Z</dcterms:modified>
</cp:coreProperties>
</file>