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1"/>
  </p:notesMasterIdLst>
  <p:handoutMasterIdLst>
    <p:handoutMasterId r:id="rId12"/>
  </p:handoutMasterIdLst>
  <p:sldIdLst>
    <p:sldId id="264" r:id="rId2"/>
    <p:sldId id="266" r:id="rId3"/>
    <p:sldId id="256" r:id="rId4"/>
    <p:sldId id="259" r:id="rId5"/>
    <p:sldId id="260" r:id="rId6"/>
    <p:sldId id="261" r:id="rId7"/>
    <p:sldId id="262" r:id="rId8"/>
    <p:sldId id="263" r:id="rId9"/>
    <p:sldId id="258" r:id="rId10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396" y="-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Národní přírodní památky v rébusech, žák pracuje s učebnicí, mapami, internetem. </a:t>
            </a:r>
            <a:r>
              <a:rPr lang="cs-CZ" sz="1000" i="1" smtClean="0">
                <a:latin typeface="Tahoma" pitchFamily="34" charset="0"/>
                <a:ea typeface="Tahoma" pitchFamily="34" charset="0"/>
                <a:cs typeface="Tahoma" pitchFamily="34" charset="0"/>
              </a:rPr>
              <a:t>Nápověda v obrázku.</a:t>
            </a:r>
          </a:p>
          <a:p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Národní přírodní památka v rébusu.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65988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Národní přírodní památka v rébusu.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53570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Národní přírodní památka v rébusu.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184176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Národní přírodní památka v rébusu.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128933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pn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png"/><Relationship Id="rId4" Type="http://schemas.openxmlformats.org/officeDocument/2006/relationships/image" Target="../media/image14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příroda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Zeměpis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Česká republika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Hádanky z ochrany přírody III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VY_32_INOVACE_15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6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Mgr. Jan </a:t>
            </a:r>
            <a:r>
              <a:rPr lang="cs-CZ" sz="1500" dirty="0" err="1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Herbe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08 – 2011 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5549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zeměpisný seminář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9.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ochrana přírody </a:t>
            </a:r>
          </a:p>
          <a:p>
            <a:r>
              <a:rPr lang="cs-CZ" sz="150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PowerPoint, vyhledávání na mapách, podrobnější metodika viz poznámky u jednotlivých snímků</a:t>
            </a:r>
          </a:p>
          <a:p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: počítač, dataprojektor, mapa ochrany přírody, internet, přírodní památky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8021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Ochrana přírody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465111" y="1556792"/>
            <a:ext cx="8229600" cy="4525963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9" name="Picture 5" descr="C:\Documents and Settings\Administrator\Local Settings\Temporary Internet Files\Content.IE5\JJGJ0J1C\MP900401711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118415"/>
            <a:ext cx="5776463" cy="4621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grpSp>
        <p:nvGrpSpPr>
          <p:cNvPr id="5" name="Skupina 4"/>
          <p:cNvGrpSpPr/>
          <p:nvPr/>
        </p:nvGrpSpPr>
        <p:grpSpPr>
          <a:xfrm>
            <a:off x="714750" y="3378239"/>
            <a:ext cx="8171403" cy="2422859"/>
            <a:chOff x="714750" y="3378239"/>
            <a:chExt cx="8171403" cy="2422859"/>
          </a:xfrm>
        </p:grpSpPr>
        <p:pic>
          <p:nvPicPr>
            <p:cNvPr id="2050" name="Picture 2" descr="C:\Documents and Settings\Administrator\Local Settings\Temporary Internet Files\Content.IE5\EK1LXI5D\MP900422613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4750" y="3378239"/>
              <a:ext cx="2387790" cy="24208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1" name="Picture 3" descr="C:\Documents and Settings\Administrator\Local Settings\Temporary Internet Files\Content.IE5\YFYU1U70\MP900407477[1]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47864" y="3716852"/>
              <a:ext cx="2166744" cy="144393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2" name="Picture 4" descr="C:\Documents and Settings\Administrator\Local Settings\Temporary Internet Files\Content.IE5\OO9AV87R\MP900401918[1].jp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58562" y="3716852"/>
              <a:ext cx="3127591" cy="20842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43929284"/>
              </p:ext>
            </p:extLst>
          </p:nvPr>
        </p:nvGraphicFramePr>
        <p:xfrm>
          <a:off x="1524000" y="1397000"/>
          <a:ext cx="6096000" cy="57912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005276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grpSp>
        <p:nvGrpSpPr>
          <p:cNvPr id="5" name="Skupina 4"/>
          <p:cNvGrpSpPr/>
          <p:nvPr/>
        </p:nvGrpSpPr>
        <p:grpSpPr>
          <a:xfrm>
            <a:off x="336258" y="2336530"/>
            <a:ext cx="8584822" cy="3554595"/>
            <a:chOff x="336258" y="2336530"/>
            <a:chExt cx="8584822" cy="3554595"/>
          </a:xfrm>
        </p:grpSpPr>
        <p:pic>
          <p:nvPicPr>
            <p:cNvPr id="3074" name="Picture 2" descr="C:\Documents and Settings\Administrator\Local Settings\Temporary Internet Files\Content.IE5\EK1LXI5D\MP900401258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99792" y="2759534"/>
              <a:ext cx="3914488" cy="313159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75" name="Picture 3" descr="C:\Documents and Settings\Administrator\Local Settings\Temporary Internet Files\Content.IE5\JJGJ0J1C\MP900227656[1]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6258" y="4325330"/>
              <a:ext cx="2147510" cy="142093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76" name="Picture 4" descr="C:\Documents and Settings\Administrator\Local Settings\Temporary Internet Files\Content.IE5\EK1LXI5D\MP900178694[1].jp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04248" y="2434638"/>
              <a:ext cx="2116832" cy="140063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77" name="Picture 5" descr="C:\Documents and Settings\Administrator\Local Settings\Temporary Internet Files\Content.IE5\YFYU1U70\MP900227655[1].jp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6936" y="2336530"/>
              <a:ext cx="2116832" cy="13865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79" name="Picture 7" descr="C:\Documents and Settings\Administrator\Local Settings\Temporary Internet Files\Content.IE5\JJGJ0J1C\MP900178747[1].jp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919664" y="4513432"/>
              <a:ext cx="2001416" cy="133094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37919867"/>
              </p:ext>
            </p:extLst>
          </p:nvPr>
        </p:nvGraphicFramePr>
        <p:xfrm>
          <a:off x="1609036" y="604168"/>
          <a:ext cx="6096000" cy="115824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Č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</a:tr>
              <a:tr h="277232"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O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13" name="Picture 4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206595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4101" name="Picture 5" descr="C:\Documents and Settings\Administrator\Local Settings\Temporary Internet Files\Content.IE5\EK1LXI5D\MC9002397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708920"/>
            <a:ext cx="2470242" cy="3724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73844475"/>
              </p:ext>
            </p:extLst>
          </p:nvPr>
        </p:nvGraphicFramePr>
        <p:xfrm>
          <a:off x="1524000" y="1397000"/>
          <a:ext cx="6096000" cy="57912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1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691962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grpSp>
        <p:nvGrpSpPr>
          <p:cNvPr id="17" name="Skupina 16"/>
          <p:cNvGrpSpPr/>
          <p:nvPr/>
        </p:nvGrpSpPr>
        <p:grpSpPr>
          <a:xfrm>
            <a:off x="539552" y="2390422"/>
            <a:ext cx="7970727" cy="3787170"/>
            <a:chOff x="539552" y="2390422"/>
            <a:chExt cx="7970727" cy="3787170"/>
          </a:xfrm>
        </p:grpSpPr>
        <p:pic>
          <p:nvPicPr>
            <p:cNvPr id="5124" name="Picture 4" descr="C:\Documents and Settings\Administrator\Local Settings\Temporary Internet Files\Content.IE5\JJGJ0J1C\MC900324250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95936" y="2390422"/>
              <a:ext cx="4514343" cy="378717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grpSp>
          <p:nvGrpSpPr>
            <p:cNvPr id="6" name="Skupina 5"/>
            <p:cNvGrpSpPr/>
            <p:nvPr/>
          </p:nvGrpSpPr>
          <p:grpSpPr>
            <a:xfrm>
              <a:off x="539552" y="3205059"/>
              <a:ext cx="2667695" cy="2504802"/>
              <a:chOff x="539552" y="3212976"/>
              <a:chExt cx="2667695" cy="2504802"/>
            </a:xfrm>
          </p:grpSpPr>
          <p:pic>
            <p:nvPicPr>
              <p:cNvPr id="5125" name="Picture 5" descr="C:\Documents and Settings\Administrator\Local Settings\Temporary Internet Files\Content.IE5\JJGJ0J1C\MC900309928[1].wmf"/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39552" y="3212976"/>
                <a:ext cx="2667695" cy="250480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5" name="Násobení 4"/>
              <p:cNvSpPr/>
              <p:nvPr/>
            </p:nvSpPr>
            <p:spPr>
              <a:xfrm>
                <a:off x="863586" y="3877184"/>
                <a:ext cx="2019623" cy="1346448"/>
              </a:xfrm>
              <a:prstGeom prst="mathMultiply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13" name="Pravoúhlá spojnice 12"/>
            <p:cNvCxnSpPr/>
            <p:nvPr/>
          </p:nvCxnSpPr>
          <p:spPr>
            <a:xfrm rot="10800000" flipV="1">
              <a:off x="2339752" y="3670176"/>
              <a:ext cx="2482576" cy="880232"/>
            </a:xfrm>
            <a:prstGeom prst="bentConnector3">
              <a:avLst/>
            </a:prstGeom>
            <a:ln w="762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18" name="Tabulka 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48785896"/>
              </p:ext>
            </p:extLst>
          </p:nvPr>
        </p:nvGraphicFramePr>
        <p:xfrm>
          <a:off x="1115616" y="764704"/>
          <a:ext cx="6096000" cy="115824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T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  <p:pic>
        <p:nvPicPr>
          <p:cNvPr id="23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1228119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Řešení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1. Požáry</a:t>
            </a:r>
          </a:p>
          <a:p>
            <a:r>
              <a:rPr lang="cs-CZ" sz="4400" b="1" dirty="0" smtClean="0"/>
              <a:t>2. Ptačí hora</a:t>
            </a:r>
          </a:p>
          <a:p>
            <a:r>
              <a:rPr lang="cs-CZ" sz="4400" b="1" dirty="0" smtClean="0"/>
              <a:t>3. Strážník</a:t>
            </a:r>
          </a:p>
          <a:p>
            <a:r>
              <a:rPr lang="cs-CZ" sz="4400" b="1" dirty="0" smtClean="0"/>
              <a:t>4. Zlatý kůň</a:t>
            </a:r>
            <a:endParaRPr lang="cs-CZ" sz="4400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705025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70540" y="548681"/>
            <a:ext cx="7848872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</a:p>
          <a:p>
            <a:r>
              <a:rPr lang="cs-CZ" sz="1500" dirty="0">
                <a:latin typeface="Tahoma" pitchFamily="34" charset="0"/>
              </a:rPr>
              <a:t>http://office.microsoft.com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358</TotalTime>
  <Words>213</Words>
  <Application>Microsoft Office PowerPoint</Application>
  <PresentationFormat>Předvádění na obrazovce (4:3)</PresentationFormat>
  <Paragraphs>55</Paragraphs>
  <Slides>9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 </vt:lpstr>
      <vt:lpstr>Ochrana přírody</vt:lpstr>
      <vt:lpstr>Prezentace aplikace PowerPoint</vt:lpstr>
      <vt:lpstr>Prezentace aplikace PowerPoint</vt:lpstr>
      <vt:lpstr>Prezentace aplikace PowerPoint</vt:lpstr>
      <vt:lpstr>Prezentace aplikace PowerPoint</vt:lpstr>
      <vt:lpstr>Řešení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Jan</cp:lastModifiedBy>
  <cp:revision>46</cp:revision>
  <dcterms:created xsi:type="dcterms:W3CDTF">2011-05-26T14:17:08Z</dcterms:created>
  <dcterms:modified xsi:type="dcterms:W3CDTF">2003-01-01T03:33:05Z</dcterms:modified>
</cp:coreProperties>
</file>