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Objects="1"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D8977E-3D2B-477A-A185-10FC0338846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1C5E25-4A76-4989-BC93-E530C025948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9057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 tabulky nejprve jednotlivě, potom ve dvojicích a pak ve čtveřicích zaznamenávají své názory a postoje na vlastní rodiče. Nakonec vše konfrontují s ostatními spolužáky.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1C5E25-4A76-4989-BC93-E530C025948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1130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závěr žáci obdrží PL. Po dobu jednoho týdne</a:t>
            </a:r>
            <a:r>
              <a:rPr lang="cs-CZ" baseline="0" dirty="0" smtClean="0"/>
              <a:t> zaznamenávají čas strávený jednotlivými aktivitami – např. PC, TV, učení, domácí práce, DÚ, sport, čtení, aj. V další hodině vyhodnocení a graf.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1C5E25-4A76-4989-BC93-E530C025948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2995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2AE7894-3B31-4168-BD96-E3BE6BE82DDA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6FE1DD-B1D0-442B-8EA1-D2BA0A1C1B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wNLWYEeU9A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wNLWYEeU9A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s.wikipedi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VkO7 - 4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12. 10. 2010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Trávení volného času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4112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Život mezi lidmi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7781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913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947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sedmý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TRÁVENÍ VOLNÉHO ČASU je součástí </a:t>
            </a:r>
            <a:r>
              <a:rPr lang="cs-CZ" b="1" smtClean="0"/>
              <a:t>výkladové hodiny.</a:t>
            </a:r>
            <a:endParaRPr lang="cs-CZ" b="1" dirty="0" smtClean="0"/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 a internetovým odkazem.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Do textu jsou vloženy otázky pro žáky.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7.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2" name="Picture 6" descr="http://idptv.state.id.us/dialogue4kids/images/season10/beoutside/Playgroun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76672"/>
            <a:ext cx="3457575" cy="2428875"/>
          </a:xfrm>
          <a:prstGeom prst="rect">
            <a:avLst/>
          </a:prstGeom>
          <a:noFill/>
        </p:spPr>
      </p:pic>
      <p:pic>
        <p:nvPicPr>
          <p:cNvPr id="14344" name="Picture 8" descr="Tree Sw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32656"/>
            <a:ext cx="3714750" cy="4638676"/>
          </a:xfrm>
          <a:prstGeom prst="rect">
            <a:avLst/>
          </a:prstGeom>
          <a:noFill/>
        </p:spPr>
      </p:pic>
      <p:pic>
        <p:nvPicPr>
          <p:cNvPr id="14346" name="Picture 10" descr="Fishi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453258"/>
            <a:ext cx="3238500" cy="277177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4971332"/>
            <a:ext cx="7632848" cy="1253702"/>
          </a:xfrm>
        </p:spPr>
        <p:txBody>
          <a:bodyPr/>
          <a:lstStyle/>
          <a:p>
            <a:pPr algn="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Trávení volného času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157092" y="5951190"/>
            <a:ext cx="3735388" cy="547687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VOLNÝ ČAS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pubertě trávíme více času ve škole a s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kamarády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 s rodiči.</a:t>
            </a:r>
          </a:p>
          <a:p>
            <a:pPr algn="just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Pohled na vlastní rodiče je v této době většinou až přehnaně kritický.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Diskuse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060848"/>
            <a:ext cx="7723584" cy="4019277"/>
          </a:xfrm>
        </p:spPr>
        <p:txBody>
          <a:bodyPr/>
          <a:lstStyle/>
          <a:p>
            <a:pPr algn="just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Liší se vaše postoje od názorů a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postojů rodičů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V čem? Jak řešíte tyto rozpory?</a:t>
            </a:r>
          </a:p>
          <a:p>
            <a:pPr algn="just"/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čem si naopak rozumíte?</a:t>
            </a:r>
          </a:p>
          <a:p>
            <a:pPr algn="just"/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na svých rodičích obdivujete?</a:t>
            </a:r>
          </a:p>
          <a:p>
            <a:pPr algn="just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Máte jiný názor? Jaký?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57200" y="4941168"/>
            <a:ext cx="822960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200" y="2924944"/>
            <a:ext cx="8229600" cy="151216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200" y="1700808"/>
            <a:ext cx="822960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534400" cy="838200"/>
          </a:xfrm>
        </p:spPr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Miroslav Šimek a Jiří Grossmann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JSEM SE UČIL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KOUŘIT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</a:p>
          <a:p>
            <a:pPr>
              <a:buNone/>
            </a:pPr>
            <a:endParaRPr lang="cs-CZ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Začátek: </a:t>
            </a:r>
            <a:r>
              <a:rPr lang="cs-CZ" i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„Ať si kdo chce, co chce, říká, ať si mamka slzy utírá, k dospělému mladému muži patří cigareta jako k velbloudovi hrby…“</a:t>
            </a:r>
            <a:endParaRPr lang="cs-CZ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Souhlasí žáci s tímto postojem?</a:t>
            </a:r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1"/>
                </a:solidFill>
              </a:rPr>
              <a:t>Janošková, D. a kol., Občanská výchova 7 s blokem rodinná výchova, Fraus, 2004</a:t>
            </a:r>
          </a:p>
          <a:p>
            <a:r>
              <a:rPr lang="cs-CZ" sz="1600" dirty="0">
                <a:hlinkClick r:id="rId2"/>
              </a:rPr>
              <a:t>www.office.microsoft.com</a:t>
            </a:r>
            <a:endParaRPr lang="cs-CZ" sz="1600" dirty="0"/>
          </a:p>
          <a:p>
            <a:r>
              <a:rPr lang="cs-CZ" sz="1600" dirty="0">
                <a:hlinkClick r:id="rId3"/>
              </a:rPr>
              <a:t>http://www.youtube.com/watch?v=PwNLWYEeU9A</a:t>
            </a:r>
            <a:endParaRPr lang="cs-CZ" sz="1600" dirty="0"/>
          </a:p>
          <a:p>
            <a:endParaRPr lang="cs-CZ" sz="1600" b="1" dirty="0" smtClean="0">
              <a:solidFill>
                <a:schemeClr val="tx1"/>
              </a:solidFill>
              <a:hlinkClick r:id="rId4"/>
            </a:endParaRPr>
          </a:p>
          <a:p>
            <a:pPr>
              <a:buNone/>
            </a:pPr>
            <a:r>
              <a:rPr lang="cs-CZ" sz="1600" b="1" dirty="0" smtClean="0"/>
              <a:t> </a:t>
            </a:r>
            <a:endParaRPr lang="cs-CZ" sz="1600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</TotalTime>
  <Words>332</Words>
  <Application>Microsoft Office PowerPoint</Application>
  <PresentationFormat>Předvádění na obrazovce (4:3)</PresentationFormat>
  <Paragraphs>51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Snímek 2</vt:lpstr>
      <vt:lpstr>Trávení volného času</vt:lpstr>
      <vt:lpstr>VOLNÝ ČAS</vt:lpstr>
      <vt:lpstr>Diskuse</vt:lpstr>
      <vt:lpstr>Miroslav Šimek a Jiří Grossmann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Trávení volného času</dc:title>
  <dc:creator>Hříbková Jitka</dc:creator>
  <cp:lastModifiedBy>U1</cp:lastModifiedBy>
  <cp:revision>9</cp:revision>
  <dcterms:created xsi:type="dcterms:W3CDTF">2011-05-10T14:47:06Z</dcterms:created>
  <dcterms:modified xsi:type="dcterms:W3CDTF">2013-02-24T16:01:53Z</dcterms:modified>
</cp:coreProperties>
</file>