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Pavla Veselá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VY_32_INOVACE_16_Opakování pro 4.ročník – 2.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Opakování pro 4.ročník 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Matematika 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Pavla Veselá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VY_32_INOVACE_16_Opakování pro 4.ročník – 2.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Matematika 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Opakování pro 4.ročník 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67030973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Matematika pro 4.ročník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Sešity, psací potřeby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Podporuje aktivní opakování učiva s využitím interaktivní tabule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Vypočítejte řetězce příkladů. Výsledky seřaďte od největšího. Z přiřazených písmen se dozvíš, co je to Žebrák.</a:t>
            </a:r>
            <a:endParaRPr lang="cs-CZ" sz="36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9448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+18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+12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-20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+24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-18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-6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+42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-37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= </a:t>
                      </a:r>
                      <a:r>
                        <a:rPr lang="cs-CZ" sz="2800" baseline="0" dirty="0" smtClean="0"/>
                        <a:t> </a:t>
                      </a:r>
                    </a:p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552" y="2636912"/>
          <a:ext cx="7200800" cy="9448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900100"/>
                <a:gridCol w="900100"/>
                <a:gridCol w="900100"/>
                <a:gridCol w="900100"/>
                <a:gridCol w="900100"/>
                <a:gridCol w="900100"/>
                <a:gridCol w="900100"/>
                <a:gridCol w="900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:4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.6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+18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:3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+48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:5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= </a:t>
                      </a:r>
                    </a:p>
                    <a:p>
                      <a:pPr algn="ctr"/>
                      <a:r>
                        <a:rPr lang="cs-CZ" sz="2800" dirty="0" smtClean="0"/>
                        <a:t>D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43608" y="3789040"/>
          <a:ext cx="6095999" cy="9448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:10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+28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:3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-12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.6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=</a:t>
                      </a:r>
                    </a:p>
                    <a:p>
                      <a:pPr algn="ctr"/>
                      <a:r>
                        <a:rPr lang="cs-CZ" sz="2800" dirty="0" smtClean="0"/>
                        <a:t>H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043608" y="5085184"/>
          <a:ext cx="6095999" cy="9448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.3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+24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:6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-11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.9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=</a:t>
                      </a:r>
                    </a:p>
                    <a:p>
                      <a:pPr algn="ctr"/>
                      <a:r>
                        <a:rPr lang="cs-CZ" sz="2800" dirty="0" smtClean="0"/>
                        <a:t>R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0668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=20</a:t>
                      </a:r>
                    </a:p>
                    <a:p>
                      <a:pPr algn="ctr"/>
                      <a:r>
                        <a:rPr lang="cs-CZ" sz="3200" dirty="0" smtClean="0"/>
                        <a:t>A</a:t>
                      </a:r>
                      <a:endParaRPr lang="cs-CZ" sz="3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=12</a:t>
                      </a:r>
                    </a:p>
                    <a:p>
                      <a:pPr algn="ctr"/>
                      <a:r>
                        <a:rPr lang="cs-CZ" sz="3200" dirty="0" smtClean="0"/>
                        <a:t>D</a:t>
                      </a:r>
                      <a:endParaRPr lang="cs-CZ" sz="3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=108</a:t>
                      </a:r>
                    </a:p>
                    <a:p>
                      <a:pPr algn="ctr"/>
                      <a:r>
                        <a:rPr lang="cs-CZ" sz="3200" dirty="0" smtClean="0"/>
                        <a:t>H</a:t>
                      </a:r>
                      <a:endParaRPr lang="cs-CZ" sz="3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=99</a:t>
                      </a:r>
                    </a:p>
                    <a:p>
                      <a:pPr algn="ctr"/>
                      <a:r>
                        <a:rPr lang="cs-CZ" sz="3200" dirty="0" smtClean="0"/>
                        <a:t>R</a:t>
                      </a:r>
                      <a:endParaRPr lang="cs-CZ" sz="3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259632" y="3140968"/>
          <a:ext cx="6096000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H</a:t>
                      </a:r>
                      <a:endParaRPr lang="cs-CZ" sz="36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R</a:t>
                      </a:r>
                      <a:endParaRPr lang="cs-CZ" sz="36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A</a:t>
                      </a:r>
                      <a:endParaRPr lang="cs-CZ" sz="36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D</a:t>
                      </a:r>
                      <a:endParaRPr lang="cs-CZ" sz="36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161</Words>
  <Application>Microsoft Office PowerPoint</Application>
  <PresentationFormat>Předvádění na obrazovce (4:3)</PresentationFormat>
  <Paragraphs>61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Snímek 1</vt:lpstr>
      <vt:lpstr>Anotace</vt:lpstr>
      <vt:lpstr>Vypočítejte řetězce příkladů. Výsledky seřaďte od největšího. Z přiřazených písmen se dozvíš, co je to Žebrák.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Pavla Veselá</cp:lastModifiedBy>
  <cp:revision>34</cp:revision>
  <dcterms:created xsi:type="dcterms:W3CDTF">2011-08-21T15:31:45Z</dcterms:created>
  <dcterms:modified xsi:type="dcterms:W3CDTF">2012-08-08T11:31:10Z</dcterms:modified>
</cp:coreProperties>
</file>