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62" r:id="rId3"/>
    <p:sldId id="263" r:id="rId4"/>
    <p:sldId id="264" r:id="rId5"/>
    <p:sldId id="265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D11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30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0201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232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068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057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589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559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660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586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060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313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205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123538-26A0-4459-BA8E-79B3C6B2244C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68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sopnj.cz/images/csopnj/110609/11090601.jpg" TargetMode="External"/><Relationship Id="rId7" Type="http://schemas.openxmlformats.org/officeDocument/2006/relationships/hyperlink" Target="http://upload.wikimedia.org/wikipedia/commons/a/af/Bubu_bubo_dis.png" TargetMode="External"/><Relationship Id="rId2" Type="http://schemas.openxmlformats.org/officeDocument/2006/relationships/hyperlink" Target="http://www.photomecan.eu/_data/section-1/1153_b-eagle-ow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hotomecan.eu/_data/section-1/1159_b-bubo-bubo.jpg" TargetMode="External"/><Relationship Id="rId5" Type="http://schemas.openxmlformats.org/officeDocument/2006/relationships/hyperlink" Target="http://www.ms-smilovice-reka.ic.cz/obr/article_toulky/vyr_hnizdo.jpg" TargetMode="External"/><Relationship Id="rId4" Type="http://schemas.openxmlformats.org/officeDocument/2006/relationships/hyperlink" Target="http://www.ms-smilovice-reka.ic.cz/obr/article_toulky/vyr_vejce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www.youtube.com/watch?v=aF4YbxNXAn4&amp;NR=1&amp;feature=endscreen" TargetMode="External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1122973"/>
              </p:ext>
            </p:extLst>
          </p:nvPr>
        </p:nvGraphicFramePr>
        <p:xfrm>
          <a:off x="467544" y="548680"/>
          <a:ext cx="8208912" cy="44821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6120680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 školy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Základní škola a mateřská škola, Jetřichov, </a:t>
                      </a:r>
                      <a:r>
                        <a:rPr lang="cs-CZ" sz="2800" kern="1200" dirty="0" smtClean="0">
                          <a:effectLst/>
                        </a:rPr>
                        <a:t>okres </a:t>
                      </a:r>
                      <a:r>
                        <a:rPr lang="cs-CZ" sz="2800" kern="1200" dirty="0">
                          <a:effectLst/>
                        </a:rPr>
                        <a:t>Náchod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Autor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Mgr. Marie Hanzlíková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Datum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+mn-ea"/>
                        </a:rPr>
                        <a:t>19.8.2012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0526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Název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 smtClean="0">
                          <a:effectLst/>
                        </a:rPr>
                        <a:t>VY_52_INOVACE_12_výr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Téma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Times New Roman"/>
                        </a:rPr>
                        <a:t>Výr</a:t>
                      </a:r>
                      <a:r>
                        <a:rPr lang="cs-CZ" sz="2800" baseline="0" dirty="0" smtClean="0">
                          <a:effectLst/>
                          <a:latin typeface="+mn-lt"/>
                          <a:ea typeface="Times New Roman"/>
                        </a:rPr>
                        <a:t> velký</a:t>
                      </a:r>
                      <a:endParaRPr lang="cs-CZ" sz="2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Ročník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0" i="0" dirty="0" smtClean="0">
                          <a:effectLst/>
                          <a:latin typeface="+mn-lt"/>
                          <a:ea typeface="Times New Roman"/>
                        </a:rPr>
                        <a:t> 3., 4., 5.</a:t>
                      </a:r>
                      <a:endParaRPr lang="cs-CZ" sz="2800" b="0" i="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Číslo projektu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CZ.1.07/1.4.00/21.0835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857" y="5229200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999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8805" y="836712"/>
            <a:ext cx="8229600" cy="720079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cs-CZ" sz="1400" dirty="0" smtClean="0"/>
              <a:t>Materiál slouží jak k prezentaci nové učební látky, tak k následnému opakování. Lze jej použít v prvouce  i v přírodovědě. Žáci  mohou pracovat samostatně na  osobních počítačích nebo pod vedením učitele na interaktivní tabuli (prezentace podporuje výklad učitele). V závěru prezentace je cvičení určené k zopakování získaných poznatků (žáci jej mohou přepsat a doplnit např. do sešitu, kde pak slouží jako zápis z hodiny). Posun mezi snímky provádíme kliknutím.</a:t>
            </a:r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467544" y="1534480"/>
            <a:ext cx="8229600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Citace :</a:t>
            </a:r>
            <a:endParaRPr lang="cs-CZ" sz="4000" dirty="0"/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67544" y="2987824"/>
            <a:ext cx="8229600" cy="3436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buFont typeface="Arial" pitchFamily="34" charset="0"/>
              <a:buAutoNum type="arabicPeriod"/>
            </a:pP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2511" y="2283160"/>
            <a:ext cx="8229600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AutoNum type="arabicPeriod"/>
            </a:pPr>
            <a:r>
              <a:rPr lang="pl-PL" sz="1200" dirty="0"/>
              <a:t>MARTIN MECNAROWSKI. </a:t>
            </a:r>
            <a:r>
              <a:rPr lang="pl-PL" sz="1200" i="1" dirty="0"/>
              <a:t>http://www.photomecan.eu</a:t>
            </a:r>
            <a:r>
              <a:rPr lang="pl-PL" sz="1200" dirty="0"/>
              <a:t> [online]. [cit. 23.2.2013]. Dostupný na WWW: </a:t>
            </a:r>
            <a:r>
              <a:rPr lang="pl-PL" sz="1200" dirty="0">
                <a:hlinkClick r:id="rId2"/>
              </a:rPr>
              <a:t>http://www.photomecan.eu/_</a:t>
            </a:r>
            <a:r>
              <a:rPr lang="pl-PL" sz="1200" dirty="0" smtClean="0">
                <a:hlinkClick r:id="rId2"/>
              </a:rPr>
              <a:t>data/section-1/1153_b-eagle-owl.jpg</a:t>
            </a:r>
            <a:endParaRPr lang="pl-PL" sz="1200" dirty="0" smtClean="0"/>
          </a:p>
          <a:p>
            <a:pPr marL="228600" indent="-228600">
              <a:buAutoNum type="arabicPeriod"/>
            </a:pPr>
            <a:r>
              <a:rPr lang="cs-CZ" sz="1200" dirty="0" smtClean="0"/>
              <a:t>E.GOMBALA</a:t>
            </a:r>
            <a:r>
              <a:rPr lang="cs-CZ" sz="1200" dirty="0"/>
              <a:t>, P.OREL. </a:t>
            </a:r>
            <a:r>
              <a:rPr lang="cs-CZ" sz="1200" i="1" dirty="0"/>
              <a:t>http://www.csopnj.cz</a:t>
            </a:r>
            <a:r>
              <a:rPr lang="cs-CZ" sz="1200" dirty="0"/>
              <a:t> [online]. [cit. 23.2.2013]. Dostupný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www.csopnj.cz/images/csopnj/110609/11090601.jpg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AUTOR NEUVEDEN. </a:t>
            </a:r>
            <a:r>
              <a:rPr lang="pt-BR" sz="1200" i="1" dirty="0"/>
              <a:t>http://www.ms-smilovice-reka.ic.cz</a:t>
            </a:r>
            <a:r>
              <a:rPr lang="pt-BR" sz="1200" dirty="0"/>
              <a:t> [online]. [cit. 23.2.2013]. Dostupný na WWW: </a:t>
            </a:r>
            <a:r>
              <a:rPr lang="pt-BR" sz="1200" dirty="0">
                <a:hlinkClick r:id="rId4"/>
              </a:rPr>
              <a:t>http://</a:t>
            </a:r>
            <a:r>
              <a:rPr lang="pt-BR" sz="1200" dirty="0" smtClean="0">
                <a:hlinkClick r:id="rId4"/>
              </a:rPr>
              <a:t>www.ms-smilovice-reka.ic.cz/obr/article_toulky/vyr_vejce.jpg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AUTOR NEUVEDEN. </a:t>
            </a:r>
            <a:r>
              <a:rPr lang="pt-BR" sz="1200" i="1" dirty="0"/>
              <a:t>http://www.ms-smilovice-reka.ic.cz</a:t>
            </a:r>
            <a:r>
              <a:rPr lang="pt-BR" sz="1200" dirty="0"/>
              <a:t> [online]. [cit. 23.2.2013]. Dostupný na WWW: </a:t>
            </a:r>
            <a:r>
              <a:rPr lang="pt-BR" sz="1200" dirty="0">
                <a:hlinkClick r:id="rId5"/>
              </a:rPr>
              <a:t>http://</a:t>
            </a:r>
            <a:r>
              <a:rPr lang="pt-BR" sz="1200" dirty="0" smtClean="0">
                <a:hlinkClick r:id="rId5"/>
              </a:rPr>
              <a:t>www.ms-smilovice-reka.ic.cz/obr/article_toulky/vyr_hnizdo.jpg</a:t>
            </a:r>
            <a:endParaRPr lang="cs-CZ" sz="1200" dirty="0" smtClean="0"/>
          </a:p>
          <a:p>
            <a:pPr marL="228600" indent="-228600">
              <a:buFontTx/>
              <a:buAutoNum type="arabicPeriod"/>
            </a:pPr>
            <a:r>
              <a:rPr lang="pl-PL" sz="1200" dirty="0"/>
              <a:t>MARTIN MECNAROWSKI. </a:t>
            </a:r>
            <a:r>
              <a:rPr lang="pl-PL" sz="1200" i="1" dirty="0"/>
              <a:t>http://www.photomecan.eu</a:t>
            </a:r>
            <a:r>
              <a:rPr lang="pl-PL" sz="1200" dirty="0"/>
              <a:t> [online]. [cit. 23.2.2013]. Dostupný na WWW: </a:t>
            </a:r>
            <a:r>
              <a:rPr lang="pl-PL" sz="1200" dirty="0">
                <a:hlinkClick r:id="rId6"/>
              </a:rPr>
              <a:t>http://www.photomecan.eu/_</a:t>
            </a:r>
            <a:r>
              <a:rPr lang="pl-PL" sz="1200" dirty="0" smtClean="0">
                <a:hlinkClick r:id="rId6"/>
              </a:rPr>
              <a:t>data/section-1/1159_b-bubo-bubo.jpg</a:t>
            </a:r>
            <a:endParaRPr lang="pl-PL" sz="1200" dirty="0" smtClean="0"/>
          </a:p>
          <a:p>
            <a:pPr marL="228600" indent="-228600">
              <a:buFontTx/>
              <a:buAutoNum type="arabicPeriod"/>
            </a:pPr>
            <a:r>
              <a:rPr lang="cs-CZ" sz="1200" dirty="0"/>
              <a:t>ACHIM RASCHKA. </a:t>
            </a:r>
            <a:r>
              <a:rPr lang="cs-CZ" sz="1200" i="1" dirty="0"/>
              <a:t>http://cs.wikipedia.org</a:t>
            </a:r>
            <a:r>
              <a:rPr lang="cs-CZ" sz="1200" dirty="0"/>
              <a:t> [online]. [cit. 23.2.2013]. Dostupný na WWW: </a:t>
            </a: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upload.wikimedia.org/wikipedia/commons/a/af/Bubu_bubo_dis.png</a:t>
            </a:r>
            <a:endParaRPr lang="cs-CZ" sz="1200" dirty="0" smtClean="0"/>
          </a:p>
          <a:p>
            <a:r>
              <a:rPr lang="cs-CZ" sz="1200" dirty="0" smtClean="0"/>
              <a:t>7.   </a:t>
            </a:r>
            <a:r>
              <a:rPr lang="cs-CZ" sz="1200" dirty="0" smtClean="0"/>
              <a:t>Obrázky webu Office.com</a:t>
            </a:r>
          </a:p>
          <a:p>
            <a:r>
              <a:rPr lang="pt-BR" sz="1200" dirty="0" smtClean="0"/>
              <a:t> 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 </a:t>
            </a:r>
          </a:p>
          <a:p>
            <a:r>
              <a:rPr lang="pt-BR" sz="1200" dirty="0" smtClean="0"/>
              <a:t> </a:t>
            </a: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3139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Výr velký</a:t>
            </a:r>
            <a:endParaRPr lang="cs-CZ" b="1" dirty="0"/>
          </a:p>
        </p:txBody>
      </p:sp>
      <p:pic>
        <p:nvPicPr>
          <p:cNvPr id="3074" name="Picture 2" descr="http://www.photomecan.eu/_data/section-1/1153_b-eagle-ow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0343" y="2733275"/>
            <a:ext cx="5711496" cy="3936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Marie\AppData\Local\Microsoft\Windows\Temporary Internet Files\Content.IE5\54HKNEZ1\MP9004072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046" y="552566"/>
            <a:ext cx="313357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Marie\AppData\Local\Microsoft\Windows\Temporary Internet Files\Content.IE5\5XPMUPHO\MC9003294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82253" y="457300"/>
            <a:ext cx="1461104" cy="1783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017276" y="1349066"/>
            <a:ext cx="2304256" cy="107721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naše největší sova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2654" y="3131971"/>
            <a:ext cx="1944216" cy="15696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dravý noční pták  „král noci“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21532" y="3497677"/>
            <a:ext cx="2622834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měří 60-70 cm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12010" y="4408929"/>
            <a:ext cx="1955600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váží 2-3 kg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50062" y="5207232"/>
            <a:ext cx="2479496" cy="107721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rozpětí křídel až 170 cm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6853" y="5564282"/>
            <a:ext cx="3900034" cy="107721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loví menší savce, hlodavce a ptáky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88154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http://www.ms-smilovice-reka.ic.cz/obr/article_toulky/vyr_hnizd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3834" y="2618965"/>
            <a:ext cx="2946426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ms-smilovice-reka.ic.cz/obr/article_toulky/vyr_vejc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68" y="256233"/>
            <a:ext cx="2329152" cy="3321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1308" y="49518"/>
            <a:ext cx="8229600" cy="1143000"/>
          </a:xfrm>
        </p:spPr>
        <p:txBody>
          <a:bodyPr/>
          <a:lstStyle/>
          <a:p>
            <a:r>
              <a:rPr lang="cs-CZ" b="1" dirty="0" smtClean="0"/>
              <a:t>Rodinka výra</a:t>
            </a:r>
            <a:endParaRPr lang="cs-CZ" b="1" dirty="0"/>
          </a:p>
        </p:txBody>
      </p:sp>
      <p:pic>
        <p:nvPicPr>
          <p:cNvPr id="1028" name="Picture 4" descr="http://www.csopnj.cz/images/csopnj/110609/1109060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891" y="3861048"/>
            <a:ext cx="4409220" cy="2481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660232" y="72792"/>
            <a:ext cx="2160240" cy="255454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Tvoří věrné páry, které hnízdí na stejných místech.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19375" y="5586079"/>
            <a:ext cx="2496116" cy="107721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Samička snáší 2-3 vejce.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92488" y="2547236"/>
            <a:ext cx="2304256" cy="255454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Staví hnízda na skalách a těžko přístupných místech. 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24102" y="1124744"/>
            <a:ext cx="3892114" cy="107721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Rozdíl mezi samcem a samičkou není patrný.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94186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4" grpId="0" animBg="1"/>
      <p:bldP spid="5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Soubor:Bubu bubo di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8816" y="2047461"/>
            <a:ext cx="3805184" cy="1752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Život výra</a:t>
            </a:r>
            <a:endParaRPr lang="cs-CZ" b="1" dirty="0"/>
          </a:p>
        </p:txBody>
      </p:sp>
      <p:pic>
        <p:nvPicPr>
          <p:cNvPr id="4" name="Picture 4" descr="http://www.photomecan.eu/_data/section-1/1159_b-bubo-bub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311" y="1536443"/>
            <a:ext cx="5488473" cy="3894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508104" y="3861478"/>
            <a:ext cx="3240360" cy="15696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Žije všude, kde má vhodné podmínky pro hnízdění a lov.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70365" y="4411204"/>
            <a:ext cx="3952364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Velmi tiše létá, plachtí.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0018" y="5517232"/>
            <a:ext cx="7022282" cy="107721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Má hodně nepřátel (denní ptáky, dravce).</a:t>
            </a:r>
          </a:p>
          <a:p>
            <a:pPr algn="ctr"/>
            <a:r>
              <a:rPr lang="cs-CZ" sz="3200" dirty="0" smtClean="0"/>
              <a:t>Využívá se jako návnada pro lov ptáků.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96136" y="283344"/>
            <a:ext cx="3203848" cy="107721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Teritorium si značí houkáním.</a:t>
            </a:r>
            <a:endParaRPr lang="cs-CZ" sz="3200" dirty="0"/>
          </a:p>
        </p:txBody>
      </p:sp>
      <p:pic>
        <p:nvPicPr>
          <p:cNvPr id="4101" name="Picture 5" descr="C:\Users\Marie\AppData\Local\Microsoft\Windows\Temporary Internet Files\Content.IE5\5XPMUPHO\MC9003302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148390" y="22278"/>
            <a:ext cx="1137845" cy="1599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>
            <a:hlinkClick r:id="rId5"/>
          </p:cNvPr>
          <p:cNvSpPr/>
          <p:nvPr/>
        </p:nvSpPr>
        <p:spPr>
          <a:xfrm>
            <a:off x="250018" y="475568"/>
            <a:ext cx="1656184" cy="147732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dirty="0"/>
              <a:t>http://www.youtube.com/watch?v=aF4YbxNXAn4&amp;NR=1&amp;feature=endscreen</a:t>
            </a:r>
          </a:p>
        </p:txBody>
      </p:sp>
    </p:spTree>
    <p:extLst>
      <p:ext uri="{BB962C8B-B14F-4D97-AF65-F5344CB8AC3E}">
        <p14:creationId xmlns:p14="http://schemas.microsoft.com/office/powerpoint/2010/main" val="771267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Doplň text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836911"/>
          </a:xfr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Výr je naše největší _____. Je _______, říká se mu __________. Staví si hnízda ve _________. Velmi tiše _____. Teritorium si znač í _________. V přírodě má hodně _________. Využívá se jako ________ při lovu ptáků.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1258" y="5440131"/>
            <a:ext cx="9366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sova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95936" y="6034353"/>
            <a:ext cx="11000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dravý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12160" y="5877272"/>
            <a:ext cx="16109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král noci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3968" y="5197192"/>
            <a:ext cx="14023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skalách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89103" y="5287805"/>
            <a:ext cx="8106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létá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87355" y="4573732"/>
            <a:ext cx="18496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houkáním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99592" y="4703030"/>
            <a:ext cx="15803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nepřátel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689275" y="5158507"/>
            <a:ext cx="16045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návnada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Marie\AppData\Local\Microsoft\Windows\Temporary Internet Files\Content.IE5\SG4ISUWA\MC9000533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972" y="4797705"/>
            <a:ext cx="1762985" cy="1812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6679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85 -0.03194 C 0.0026 -0.03472 -0.00191 -0.04005 -0.00729 -0.04514 C -0.0092 -0.05 -0.0125 -0.0544 -0.01372 -0.06019 C -0.01597 -0.07014 -0.01632 -0.08171 -0.01858 -0.09213 C -0.01945 -0.09607 -0.02101 -0.09931 -0.02188 -0.10301 C -0.02257 -0.10602 -0.02292 -0.1088 -0.02344 -0.11157 C -0.02275 -0.12847 -0.02361 -0.15023 -0.01545 -0.16528 C -0.00903 -0.17732 0.00781 -0.18565 0.01684 -0.19097 C 0.04253 -0.20648 0.06979 -0.22014 0.09757 -0.22778 C 0.09965 -0.22801 0.13437 -0.23194 0.13628 -0.23194 C 0.17344 -0.23032 0.17621 -0.2294 0.20399 -0.22361 C 0.23559 -0.20903 0.27864 -0.17153 0.28941 -0.12685 C 0.28889 -0.12222 0.28941 -0.11736 0.28784 -0.11366 C 0.28698 -0.11157 0.28472 -0.11227 0.28298 -0.11157 C 0.26823 -0.10671 0.28038 -0.11181 0.27014 -0.10718 C 0.25937 -0.10949 0.24826 -0.10972 0.23784 -0.11366 C 0.23385 -0.11505 0.23055 -0.11852 0.22639 -0.12014 C 0.22187 -0.12199 0.21684 -0.12315 0.2118 -0.12431 C 0.19653 -0.13519 0.17534 -0.14005 0.16198 -0.15463 C 0.15173 -0.16574 0.14392 -0.18079 0.13298 -0.19097 C 0.10989 -0.21227 0.09392 -0.2331 0.08142 -0.26644 C 0.07743 -0.29514 0.07899 -0.28218 0.07656 -0.30509 C 0.07725 -0.33704 0.075 -0.40718 0.08455 -0.44491 C 0.08663 -0.45347 0.0868 -0.46366 0.09097 -0.4706 C 0.10416 -0.49398 0.1118 -0.52199 0.12656 -0.54375 C 0.13559 -0.55718 0.14757 -0.56389 0.15712 -0.57593 C 0.16753 -0.58912 0.1901 -0.62199 0.20225 -0.63194 C 0.21059 -0.63866 0.21823 -0.64676 0.22639 -0.65347 C 0.25347 -0.67523 0.22604 -0.64931 0.25069 -0.6706 C 0.27517 -0.69167 0.30052 -0.71667 0.32969 -0.72431 C 0.34826 -0.72037 0.34896 -0.71435 0.36354 -0.70069 C 0.36614 -0.6956 0.36944 -0.69097 0.3717 -0.68565 C 0.37448 -0.67917 0.37639 -0.6669 0.37812 -0.65995 C 0.37951 -0.65417 0.37899 -0.64745 0.38142 -0.64259 C 0.38524 -0.63519 0.3842 -0.63796 0.38628 -0.62986 C 0.38732 -0.62546 0.38941 -0.6169 0.38941 -0.61667 C 0.38819 -0.60046 0.38906 -0.59444 0.38298 -0.58241 C 0.3809 -0.57407 0.38264 -0.57755 0.37812 -0.57176 " pathEditMode="relative" rAng="0" ptsTypes="fffffffffffffffffffffffffffffffffffffA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96" y="-346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95 -0.02453 C 0.03906 -0.02546 0.09687 -0.01527 0.13368 -0.04375 C 0.14531 -0.05277 0.15364 -0.06551 0.16423 -0.07592 C 0.17448 -0.10046 0.19097 -0.12453 0.19809 -0.15139 C 0.20139 -0.16365 0.20451 -0.17569 0.20781 -0.18796 C 0.20937 -0.19375 0.21267 -0.20509 0.21267 -0.20486 C 0.21423 -0.22222 0.21771 -0.23726 0.2191 -0.25463 C 0.21858 -0.28032 0.21892 -0.30625 0.21753 -0.33194 C 0.21667 -0.34676 0.20989 -0.36226 0.20469 -0.375 C 0.1908 -0.40995 0.17465 -0.42291 0.14809 -0.43958 C 0.14167 -0.44375 0.13576 -0.45023 0.12882 -0.45231 C 0.11233 -0.45694 0.09548 -0.46018 0.07882 -0.46319 C 0.07292 -0.4625 0.06684 -0.4625 0.06111 -0.46088 C 0.05712 -0.45972 0.05382 -0.45601 0.04983 -0.45463 C 0.03316 -0.43958 0.02066 -0.42291 0.00937 -0.40069 C 0.00712 -0.38588 0.00399 -0.37384 0.01111 -0.35995 C 0.01441 -0.34606 0.03021 -0.33842 0.0401 -0.33634 C 0.07118 -0.32986 0.10226 -0.32893 0.13368 -0.32546 C 0.15087 -0.32615 0.16805 -0.32546 0.18524 -0.32754 C 0.1941 -0.3287 0.22552 -0.34722 0.22882 -0.34907 C 0.26944 -0.37129 0.29722 -0.41898 0.32396 -0.46319 C 0.3434 -0.49537 0.36233 -0.52893 0.37239 -0.56851 C 0.3743 -0.58657 0.37604 -0.60393 0.37726 -0.62222 C 0.37656 -0.65231 0.38055 -0.68356 0.37396 -0.7125 C 0.36753 -0.74097 0.34722 -0.76759 0.33212 -0.78796 C 0.32882 -0.79236 0.32413 -0.79444 0.32066 -0.79861 C 0.31146 -0.80902 0.30052 -0.81898 0.28854 -0.82222 C 0.27413 -0.83194 0.26597 -0.82801 0.24809 -0.82662 C 0.23646 -0.82291 0.2276 -0.81273 0.21597 -0.80926 C 0.19844 -0.79814 0.18542 -0.77615 0.18038 -0.75139 C 0.17934 -0.73495 0.1783 -0.71828 0.17726 -0.70185 C 0.17673 -0.69444 0.17239 -0.68032 0.17239 -0.68009 C 0.1743 -0.6625 0.17396 -0.67037 0.17396 -0.65671 " pathEditMode="relative" rAng="0" ptsTypes="ffffffffffffffffffffffffffffffffA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72" y="-39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16 -0.02755 C 0.01927 -0.0301 0.03437 -0.03079 0.0493 -0.03403 C 0.05625 -0.03565 0.07031 -0.03843 0.07031 -0.0382 C 0.075 -0.04098 0.0802 -0.04005 0.08472 -0.04283 C 0.0868 -0.04375 0.08784 -0.04699 0.08958 -0.04908 C 0.09479 -0.05556 0.09861 -0.06135 0.10416 -0.06644 C 0.10729 -0.07477 0.11163 -0.08125 0.11371 -0.09005 C 0.11527 -0.10834 0.1177 -0.12639 0.12187 -0.14375 C 0.12031 -0.18148 0.12152 -0.1757 0.11371 -0.20185 C 0.11145 -0.20996 0.11198 -0.21829 0.10902 -0.22547 C 0.10677 -0.23079 0.08819 -0.23519 0.08316 -0.23635 C 0.0684 -0.23449 0.0559 -0.23172 0.04114 -0.22986 C 0.02413 -0.225 0.04288 -0.2301 0.02343 -0.22547 C 0.01805 -0.22431 0.00729 -0.2213 0.00729 -0.22107 C -0.00452 -0.21343 -0.01632 -0.2051 -0.02813 -0.19746 C -0.04323 -0.1875 -0.03056 -0.19908 -0.04098 -0.18889 C -0.04445 -0.17616 -0.04705 -0.16806 -0.04271 -0.15232 C -0.04184 -0.14931 -0.03855 -0.15 -0.03629 -0.14815 C -0.0283 -0.14352 -0.02223 -0.14144 -0.01355 -0.13959 C 0.00625 -0.14028 0.02621 -0.14005 0.046 -0.14167 C 0.05052 -0.1426 0.05902 -0.1463 0.05902 -0.14607 C 0.07083 -0.15394 0.07031 -0.16135 0.07829 -0.17385 C 0.09184 -0.19468 0.07378 -0.16389 0.08802 -0.18889 C 0.09045 -0.19908 0.09184 -0.20625 0.096 -0.21528 C 0.09843 -0.22986 0.10052 -0.24607 0.10416 -0.25996 C 0.10659 -0.26968 0.11076 -0.27894 0.11371 -0.28797 C 0.11579 -0.3176 0.11823 -0.34954 0.12343 -0.37824 C 0.12291 -0.41111 0.12326 -0.44445 0.12187 -0.47709 C 0.12152 -0.48357 0.1059 -0.53635 0.10573 -0.53727 C 0.09427 -0.58334 0.07882 -0.60764 0.05416 -0.64051 C 0.04774 -0.64908 0.04479 -0.65625 0.03645 -0.66204 C 0.02795 -0.67894 0.03958 -0.6581 0.02673 -0.67292 C 0.02465 -0.67523 0.02378 -0.6794 0.02187 -0.68148 C 0.01788 -0.68635 0.01336 -0.69028 0.00902 -0.69422 C -0.01146 -0.71459 -0.03143 -0.73403 -0.05556 -0.74584 C -0.07396 -0.76644 -0.09671 -0.77639 -0.11841 -0.78889 C -0.16164 -0.81366 -0.20348 -0.83496 -0.2507 -0.84051 C -0.26893 -0.83982 -0.28733 -0.84005 -0.30556 -0.83843 C -0.31059 -0.83797 -0.31528 -0.83519 -0.32014 -0.83403 C -0.33785 -0.82986 -0.35834 -0.82848 -0.375 -0.81898 C -0.38368 -0.81389 -0.38993 -0.80996 -0.39914 -0.80625 C -0.42223 -0.79676 -0.44861 -0.78473 -0.47014 -0.76968 C -0.48403 -0.75996 -0.49445 -0.74653 -0.50712 -0.73519 C -0.50816 -0.7331 -0.50903 -0.73056 -0.51042 -0.72871 C -0.51285 -0.72547 -0.51615 -0.72361 -0.51841 -0.72014 C -0.529 -0.70394 -0.50938 -0.72338 -0.525 -0.70926 C -0.52882 -0.69352 -0.52657 -0.7007 -0.53143 -0.68797 C -0.53282 -0.67801 -0.53473 -0.66806 -0.53629 -0.65764 C -0.53525 -0.63426 -0.53681 -0.62246 -0.52969 -0.60394 C -0.52743 -0.59167 -0.52223 -0.57616 -0.51684 -0.56528 C -0.51302 -0.56598 -0.50556 -0.56736 -0.50556 -0.56713 " pathEditMode="relative" rAng="0" ptsTypes="ffffffffffffffffffffffffffffffffffffffffffffffffffA"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094" y="-40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21 -0.02106 C -0.01181 -0.02268 -0.0217 -0.02569 -0.0342 -0.0294 C -0.04063 -0.03148 -0.05365 -0.03356 -0.05365 -0.03333 C -0.06771 -0.04328 -0.0783 -0.05046 -0.09063 -0.06389 C -0.10087 -0.0912 -0.12205 -0.10671 -0.1375 -0.12824 C -0.14375 -0.13703 -0.14931 -0.14699 -0.15521 -0.15625 C -0.1684 -0.17731 -0.17986 -0.20277 -0.18906 -0.22731 C -0.19288 -0.23773 -0.19497 -0.24907 -0.19879 -0.25949 C -0.20504 -0.27685 -0.21511 -0.29652 -0.21979 -0.31551 C -0.22309 -0.3287 -0.22483 -0.34467 -0.22622 -0.35833 C -0.22465 -0.3669 -0.22465 -0.37662 -0.22136 -0.38426 C -0.21806 -0.3919 -0.19965 -0.38727 -0.19236 -0.38634 C -0.17622 -0.37569 -0.16007 -0.36481 -0.14392 -0.35416 C -0.1408 -0.35231 -0.13872 -0.34815 -0.13594 -0.34537 C -0.13281 -0.34259 -0.12951 -0.33958 -0.12622 -0.3368 C -0.12257 -0.33402 -0.1184 -0.33194 -0.11493 -0.32847 C -0.1125 -0.32592 -0.11094 -0.32199 -0.10851 -0.31967 C -0.10191 -0.31389 -0.0941 -0.31041 -0.0875 -0.30463 C -0.07708 -0.2956 -0.06719 -0.28565 -0.05677 -0.27662 C -0.03733 -0.25949 -0.01233 -0.24236 0.00937 -0.23148 C 0.02274 -0.22477 0.03663 -0.21967 0.04965 -0.21203 C 0.05469 -0.20902 0.05903 -0.20416 0.06406 -0.20139 C 0.08351 -0.19074 0.10625 -0.18889 0.12708 -0.18634 C 0.14705 -0.18703 0.16684 -0.18703 0.1868 -0.18842 C 0.20035 -0.18935 0.22708 -0.19282 0.22708 -0.19259 C 0.24375 -0.19652 0.25885 -0.20277 0.27535 -0.20787 C 0.28524 -0.21527 0.29635 -0.22268 0.30451 -0.23356 C 0.32118 -0.25578 0.30121 -0.23402 0.31736 -0.25301 C 0.31944 -0.25532 0.32205 -0.25694 0.32378 -0.25949 C 0.33021 -0.26875 0.33889 -0.28287 0.34479 -0.29398 C 0.34618 -0.29652 0.34653 -0.3 0.34809 -0.30254 C 0.35885 -0.31944 0.35035 -0.29768 0.36094 -0.31782 C 0.3691 -0.33333 0.37587 -0.35069 0.38351 -0.3669 C 0.3868 -0.3743 0.39323 -0.38865 0.39323 -0.38842 C 0.39653 -0.40602 0.39913 -0.4243 0.40121 -0.44236 C 0.40069 -0.4625 0.40139 -0.48264 0.39965 -0.50254 C 0.39861 -0.51389 0.38368 -0.54004 0.37864 -0.54977 C 0.37378 -0.55902 0.37153 -0.56944 0.3658 -0.57777 C 0.35816 -0.58889 0.34965 -0.5993 0.34149 -0.60995 C 0.33437 -0.61921 0.32656 -0.62199 0.31892 -0.6294 C 0.30851 -0.63935 0.32014 -0.63287 0.30764 -0.64236 C 0.29722 -0.65023 0.28489 -0.65208 0.27378 -0.6574 C 0.25069 -0.65555 0.23177 -0.65532 0.2125 -0.63796 C 0.20243 -0.61713 0.21996 -0.65208 0.20121 -0.62291 C 0.20017 -0.62129 0.20052 -0.61828 0.19965 -0.61643 C 0.19844 -0.61389 0.19635 -0.61203 0.19479 -0.60995 C 0.19132 -0.59514 0.18906 -0.58009 0.1868 -0.56481 C 0.18924 -0.53889 0.19601 -0.51389 0.20608 -0.49166 C 0.2125 -0.47731 0.22135 -0.46365 0.23507 -0.46365 " pathEditMode="relative" rAng="0" ptsTypes="ffffffffffffffffffffffffffffffffffffffffffffffffA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28" y="-31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72 -0.03033 C 0.00313 -0.02454 -0.0033 -0.02662 0.00955 -0.02385 C 0.01702 -0.01875 0.02431 -0.01783 0.03229 -0.01528 C 0.04601 -0.0169 0.04861 -0.01366 0.05799 -0.02385 C 0.06146 -0.02778 0.06441 -0.03218 0.06771 -0.03658 C 0.06997 -0.03959 0.07414 -0.04537 0.07414 -0.04514 C 0.07691 -0.05672 0.08542 -0.07107 0.09184 -0.07963 C 0.09514 -0.09607 0.09115 -0.08056 0.09827 -0.09699 C 0.10035 -0.10185 0.1007 -0.10903 0.10157 -0.11412 C 0.10261 -0.11991 0.10486 -0.13125 0.10486 -0.13102 C 0.10382 -0.15185 0.10521 -0.17778 0.09358 -0.19375 C 0.09098 -0.20648 0.08716 -0.21644 0.079 -0.22385 C 0.07066 -0.24028 0.08195 -0.22037 0.06927 -0.23449 C 0.06771 -0.23611 0.06754 -0.23935 0.06615 -0.24097 C 0.05834 -0.24977 0.04375 -0.24861 0.03542 -0.24954 C 0.03455 -0.24954 0.01806 -0.24931 0.01285 -0.24537 C 0.00938 -0.24283 0.00313 -0.23658 0.00313 -0.23635 C 0.00226 -0.2301 -3.05556E-6 -0.22385 -3.05556E-6 -0.21736 C -3.05556E-6 -0.18843 0.02882 -0.18426 0.04514 -0.18079 C 0.06927 -0.18218 0.079 -0.17778 0.0967 -0.18935 C 0.10643 -0.20232 0.09983 -0.19398 0.11771 -0.21297 C 0.14219 -0.23889 0.13073 -0.23125 0.14514 -0.25394 C 0.15348 -0.2669 0.15591 -0.26574 0.16285 -0.27963 C 0.17674 -0.30741 0.18559 -0.34468 0.19358 -0.37639 C 0.19532 -0.39514 0.19844 -0.41366 0.2 -0.43241 C 0.20122 -0.44676 0.20313 -0.47547 0.20313 -0.47523 C 0.20174 -0.54306 0.20261 -0.61088 0.16771 -0.66459 C 0.16164 -0.67408 0.15903 -0.68102 0.15157 -0.6882 C 0.14254 -0.70579 0.12743 -0.71088 0.11285 -0.71621 C 0.0974 -0.72176 0.10886 -0.71991 0.09184 -0.72477 C 0.07552 -0.7294 0.05834 -0.73102 0.04184 -0.73357 C 0.01806 -0.73195 -0.00434 -0.73241 -0.02586 -0.71852 C -0.02743 -0.71644 -0.02882 -0.71389 -0.03073 -0.71204 C -0.03264 -0.71019 -0.03524 -0.70972 -0.03715 -0.70764 C -0.03871 -0.70602 -0.03906 -0.70301 -0.04045 -0.70116 C -0.04184 -0.69931 -0.04357 -0.69838 -0.04514 -0.69699 C -0.05 -0.6875 -0.05521 -0.67917 -0.06128 -0.67107 C -0.06371 -0.66204 -0.06597 -0.65625 -0.071 -0.64954 C -0.07413 -0.63635 -0.07465 -0.62222 -0.07743 -0.6088 C -0.0783 -0.6044 -0.08073 -0.59584 -0.08073 -0.5956 C -0.07951 -0.56875 -0.07986 -0.55 -0.071 -0.52709 C -0.06909 -0.51412 -0.0658 -0.5 -0.06128 -0.4882 C -0.05816 -0.46644 -0.05347 -0.44491 -0.04843 -0.42385 C -0.04896 -0.41968 -0.04982 -0.41088 -0.05173 -0.40648 C -0.05364 -0.40209 -0.05816 -0.39375 -0.05816 -0.39352 " pathEditMode="relative" rAng="0" ptsTypes="ffffffffffffffffffffffffffffffffffffffffffffA">
                                      <p:cBhvr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083" y="-343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78 -0.0294 C -0.01841 -0.02268 -0.0125 -0.02315 -0.03507 -0.02083 C -0.06945 -0.02292 -0.09653 -0.0243 -0.12848 -0.0294 C -0.1783 -0.05162 -0.11181 -0.02338 -0.15591 -0.03796 C -0.16875 -0.04213 -0.18195 -0.04954 -0.19462 -0.05532 C -0.21059 -0.06273 -0.22309 -0.07616 -0.2382 -0.08542 C -0.25261 -0.09421 -0.26875 -0.1044 -0.28021 -0.11968 C -0.29688 -0.1419 -0.2882 -0.12917 -0.30591 -0.15856 C -0.31112 -0.16736 -0.31893 -0.17268 -0.32535 -0.17986 C -0.33247 -0.1875 -0.33507 -0.19792 -0.33976 -0.20787 C -0.35174 -0.23333 -0.36233 -0.25046 -0.36893 -0.27893 C -0.37344 -0.29815 -0.3724 -0.29768 -0.37535 -0.32199 C -0.37587 -0.32616 -0.37691 -0.33472 -0.37691 -0.33449 C -0.37518 -0.36505 -0.37796 -0.38171 -0.36893 -0.40579 C -0.36459 -0.41736 -0.36441 -0.41134 -0.35921 -0.42083 C -0.35226 -0.43356 -0.34306 -0.45139 -0.33334 -0.46157 C -0.33091 -0.46412 -0.32778 -0.46551 -0.32535 -0.46805 C -0.30747 -0.48704 -0.32917 -0.4669 -0.31407 -0.48542 C -0.30139 -0.50093 -0.30209 -0.49977 -0.2915 -0.50694 C -0.28594 -0.51759 -0.27778 -0.51991 -0.26893 -0.52407 C -0.25539 -0.52338 -0.24184 -0.52454 -0.22848 -0.52199 C -0.22327 -0.52106 -0.21893 -0.51574 -0.21407 -0.51319 C -0.19393 -0.50278 -0.17414 -0.49236 -0.15434 -0.48102 C -0.14827 -0.47037 -0.14046 -0.4625 -0.13334 -0.45301 C -0.13178 -0.45093 -0.12848 -0.44653 -0.12848 -0.4463 C -0.12796 -0.44375 -0.12796 -0.44051 -0.12691 -0.43796 C -0.12518 -0.43333 -0.12049 -0.42523 -0.12049 -0.425 C -0.11893 -0.40995 -0.11598 -0.39514 -0.11407 -0.37986 C -0.11459 -0.36991 -0.11441 -0.35972 -0.11563 -0.34977 C -0.11771 -0.33287 -0.13803 -0.33264 -0.14792 -0.33055 C -0.17657 -0.3331 -0.17605 -0.33102 -0.20105 -0.34768 C -0.20434 -0.34977 -0.20747 -0.35208 -0.21077 -0.35417 C -0.21563 -0.35741 -0.22379 -0.36713 -0.22379 -0.3669 C -0.22483 -0.36991 -0.22553 -0.37315 -0.22691 -0.37569 C -0.2283 -0.37824 -0.23073 -0.3794 -0.23178 -0.38218 C -0.23299 -0.38542 -0.2323 -0.38935 -0.23334 -0.39282 C -0.23403 -0.39537 -0.23559 -0.39722 -0.23664 -0.3993 C -0.2382 -0.41435 -0.24289 -0.43194 -0.23664 -0.44653 C -0.23073 -0.46042 -0.22014 -0.46991 -0.21077 -0.47893 C -0.19341 -0.49583 -0.17726 -0.49977 -0.15764 -0.50903 C -0.15261 -0.51134 -0.14827 -0.51574 -0.14306 -0.51759 C -0.13473 -0.5206 -0.1257 -0.52014 -0.11719 -0.52199 C -0.07518 -0.5206 -0.03733 -0.51643 0.00364 -0.51111 C 0.02569 -0.50231 0.01336 -0.50555 0.03593 -0.50255 C 0.04618 -0.50116 0.06666 -0.49815 0.06666 -0.49792 C 0.09045 -0.49051 0.11961 -0.4794 0.13767 -0.45532 C 0.14843 -0.44097 0.1559 -0.42407 0.16666 -0.41018 C 0.17031 -0.38981 0.1651 -0.41227 0.17309 -0.39491 C 0.17864 -0.38287 0.18159 -0.36991 0.18767 -0.35856 C 0.18941 -0.3463 0.1927 -0.3368 0.19409 -0.32407 C 0.19305 -0.31088 0.19496 -0.30486 0.18923 -0.29606 C 0.18628 -0.29143 0.18281 -0.2875 0.17951 -0.2831 C 0.17708 -0.27986 0.16979 -0.27893 0.16979 -0.2787 C 0.16493 -0.27963 0.15954 -0.27755 0.15538 -0.28102 C 0.15277 -0.2831 0.15937 -0.29606 0.1618 -0.29606 " pathEditMode="relative" rAng="0" ptsTypes="ffffffffffffffffffffffffffffffffffffffffffffffffffffffA">
                                      <p:cBhvr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72" y="-243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96296E-6 C 0.00105 -0.00208 0.00296 -0.00394 0.0033 -0.00648 C 0.00348 -0.00857 -0.00191 -0.02616 -0.00312 -0.02801 C -0.00434 -0.03009 -0.00642 -0.03079 -0.00798 -0.03218 C -0.01059 -0.04838 -0.02013 -0.06597 -0.02899 -0.07732 C -0.03246 -0.08866 -0.03715 -0.09838 -0.04027 -0.10972 C -0.04253 -0.11759 -0.04444 -0.12546 -0.0467 -0.13333 C -0.04774 -0.13704 -0.05 -0.14398 -0.05 -0.14398 C -0.05191 -0.15764 -0.05399 -0.17153 -0.05642 -0.18495 C -0.0559 -0.20926 -0.05572 -0.2338 -0.05486 -0.25833 C -0.05347 -0.29259 -0.04618 -0.3294 -0.04184 -0.36343 C -0.03888 -0.38704 -0.03854 -0.4088 -0.03055 -0.43009 C -0.02812 -0.45278 -0.02152 -0.47292 -0.01614 -0.49468 C -0.01562 -0.49653 -0.01354 -0.50579 -0.01284 -0.50741 C -0.01093 -0.51181 -0.00642 -0.52037 -0.00642 -0.52037 C -0.00399 -0.53056 -0.00121 -0.53287 0.00643 -0.53542 C 0.01337 -0.53472 0.02066 -0.53542 0.02743 -0.53333 C 0.03004 -0.53241 0.0316 -0.52894 0.03386 -0.52685 C 0.04618 -0.51597 0.0573 -0.50324 0.06945 -0.49236 C 0.07466 -0.47153 0.07917 -0.44954 0.0823 -0.42801 C 0.07952 -0.3757 0.06841 -0.28565 0.11771 -0.26458 C 0.15174 -0.26597 0.16945 -0.25556 0.19028 -0.28611 C 0.19671 -0.2956 0.20556 -0.31644 0.20816 -0.32685 C 0.21025 -0.33542 0.21459 -0.35278 0.21459 -0.35278 C 0.21702 -0.37292 0.21875 -0.39537 0.22257 -0.41505 C 0.22362 -0.42083 0.22587 -0.43218 0.22587 -0.43218 C 0.22709 -0.45532 0.22691 -0.48102 0.24202 -0.49676 C 0.24497 -0.5 0.24844 -0.50255 0.25157 -0.50532 C 0.25313 -0.50671 0.25452 -0.50949 0.25643 -0.50972 C 0.27691 -0.51296 0.26511 -0.51134 0.29202 -0.51389 C 0.33803 -0.51111 0.35643 -0.51921 0.38716 -0.4882 C 0.39098 -0.48032 0.39618 -0.47662 0.4 -0.46875 C 0.40226 -0.45602 0.40695 -0.44468 0.40973 -0.43218 C 0.41094 -0.42662 0.41285 -0.41505 0.41285 -0.41505 C 0.41216 -0.39815 0.41511 -0.36644 0.40157 -0.35486 C 0.39809 -0.34769 0.3908 -0.3382 0.38542 -0.33333 C 0.37952 -0.3213 0.37743 -0.31157 0.36771 -0.30324 C 0.36546 -0.29375 0.35955 -0.28495 0.3533 -0.27963 C 0.35087 -0.27083 0.34757 -0.26157 0.34358 -0.2537 C 0.3408 -0.24259 0.33368 -0.21736 0.34844 -0.22384 C 0.35053 -0.22801 0.35487 -0.23657 0.35487 -0.23657 " pathEditMode="relative" ptsTypes="ffffffffffffffffffffffffffffffffffffffffA">
                                      <p:cBhvr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7.77778E-6 C 0.01875 -0.00232 0.03785 -0.00047 0.05643 -0.0044 C 0.06823 -0.00695 0.07691 -0.02315 0.08559 -0.03218 C 0.09045 -0.05209 0.08229 -0.02107 0.09202 -0.04723 C 0.09358 -0.0514 0.09514 -0.06019 0.09514 -0.06019 C 0.0974 -0.08033 0.10295 -0.10186 0.09358 -0.12038 C 0.09236 -0.12524 0.09236 -0.13079 0.09045 -0.13542 C 0.08733 -0.14283 0.08073 -0.14931 0.07587 -0.15487 C 0.05799 -0.17524 0.03907 -0.18542 0.01771 -0.19792 C -0.00121 -0.20903 0.01094 -0.20626 -0.01128 -0.21065 C -0.01805 -0.21204 -0.03871 -0.21436 -0.04514 -0.21505 C -0.0934 -0.2139 -0.14843 -0.21922 -0.19514 -0.19352 C -0.20903 -0.18589 -0.221 -0.17477 -0.23385 -0.16552 C -0.23802 -0.16274 -0.24253 -0.16181 -0.2467 -0.15927 C -0.26632 -0.147 -0.28541 -0.12871 -0.29826 -0.10533 C -0.30069 -0.09584 -0.30295 -0.08681 -0.30486 -0.07732 C -0.30364 -0.0595 -0.30642 -0.04075 -0.29184 -0.0345 C -0.26545 -0.03936 -0.24826 -0.05903 -0.2243 -0.07315 C -0.20295 -0.08565 -0.21423 -0.07848 -0.19028 -0.09468 C -0.18819 -0.09607 -0.18715 -0.09931 -0.18559 -0.10116 C -0.17465 -0.11274 -0.16962 -0.11829 -0.16128 -0.13334 C -0.15816 -0.13913 -0.15156 -0.15047 -0.15156 -0.15047 C -0.14739 -0.1676 -0.15382 -0.1426 -0.14514 -0.16783 C -0.14375 -0.172 -0.14305 -0.1764 -0.14184 -0.18056 C -0.14097 -0.18357 -0.13993 -0.18635 -0.13871 -0.18936 C -0.13819 -0.19352 -0.13767 -0.19792 -0.13698 -0.20209 C -0.13576 -0.21204 -0.13385 -0.23218 -0.13385 -0.23218 C -0.13455 -0.27593 -0.13073 -0.33172 -0.1467 -0.37431 C -0.16111 -0.41227 -0.19462 -0.4639 -0.221 -0.49028 C -0.23576 -0.5051 -0.25364 -0.51644 -0.26927 -0.52894 C -0.30538 -0.55765 -0.32031 -0.57663 -0.36284 -0.58936 C -0.39201 -0.6088 -0.42604 -0.61019 -0.45798 -0.61714 C -0.47725 -0.61575 -0.48385 -0.61459 -0.5 -0.61065 C -0.51024 -0.60533 -0.5184 -0.59491 -0.52899 -0.59144 C -0.5401 -0.57663 -0.55173 -0.5632 -0.56284 -0.54839 C -0.56649 -0.54352 -0.56753 -0.53635 -0.57083 -0.53126 C -0.57239 -0.52894 -0.57448 -0.52732 -0.57569 -0.52477 C -0.58593 -0.50371 -0.58906 -0.48172 -0.59357 -0.45811 C -0.59618 -0.44491 -0.60034 -0.43241 -0.60312 -0.41945 C -0.60555 -0.40834 -0.60642 -0.39792 -0.60955 -0.38704 C -0.61146 -0.37315 -0.61562 -0.36158 -0.61927 -0.34839 C -0.62274 -0.33589 -0.62187 -0.32177 -0.63055 -0.3139 C -0.63802 -0.29908 -0.63385 -0.30394 -0.64184 -0.29677 C -0.64514 -0.29028 -0.6467 -0.2838 -0.65 -0.27732 C -0.65173 -0.26552 -0.65 -0.25765 -0.65 -0.24515 " pathEditMode="relative" ptsTypes="ffffffffffffffffffffffffffffffffffffffffffffA">
                                      <p:cBhvr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0" dur="2000" fill="hold"/>
                                        <p:tgtEl>
                                          <p:spTgt spid="51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"/>
                            </p:stCondLst>
                            <p:childTnLst>
                              <p:par>
                                <p:cTn id="62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20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nimBg="1"/>
      <p:bldP spid="4" grpId="0"/>
      <p:bldP spid="5" grpId="0"/>
      <p:bldP spid="6" grpId="0"/>
      <p:bldP spid="7" grpId="0"/>
      <p:bldP spid="8" grpId="0"/>
      <p:bldP spid="10" grpId="0"/>
      <p:bldP spid="11" grpId="0"/>
      <p:bldP spid="1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1596</TotalTime>
  <Words>414</Words>
  <Application>Microsoft Office PowerPoint</Application>
  <PresentationFormat>Předvádění na obrazovce (4:3)</PresentationFormat>
  <Paragraphs>56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 : </vt:lpstr>
      <vt:lpstr>Výr velký</vt:lpstr>
      <vt:lpstr>Rodinka výra</vt:lpstr>
      <vt:lpstr>Život výra</vt:lpstr>
      <vt:lpstr>Doplň text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Marie</dc:creator>
  <cp:lastModifiedBy>Marie</cp:lastModifiedBy>
  <cp:revision>135</cp:revision>
  <dcterms:created xsi:type="dcterms:W3CDTF">2013-02-10T09:33:26Z</dcterms:created>
  <dcterms:modified xsi:type="dcterms:W3CDTF">2013-02-23T18:36:01Z</dcterms:modified>
</cp:coreProperties>
</file>