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8" r:id="rId4"/>
    <p:sldId id="257" r:id="rId5"/>
    <p:sldId id="259" r:id="rId6"/>
    <p:sldId id="260" r:id="rId7"/>
    <p:sldId id="261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870C9B-CCC4-4604-AD7A-C276B2B151C5}" type="doc">
      <dgm:prSet loTypeId="urn:microsoft.com/office/officeart/2005/8/layout/list1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83A2F06-7B3E-4E82-A000-02120FEC3BD8}">
      <dgm:prSet phldrT="[Text]"/>
      <dgm:spPr/>
      <dgm:t>
        <a:bodyPr/>
        <a:lstStyle/>
        <a:p>
          <a:r>
            <a:rPr lang="cs-CZ" b="1" dirty="0" smtClean="0"/>
            <a:t>Vlastnosti </a:t>
          </a:r>
          <a:endParaRPr lang="cs-CZ" b="1" dirty="0"/>
        </a:p>
      </dgm:t>
    </dgm:pt>
    <dgm:pt modelId="{AAC67193-D5CF-478F-8D2C-A06E968793D6}" type="parTrans" cxnId="{A79A6251-D85B-42F3-A3D7-A8B403C322DD}">
      <dgm:prSet/>
      <dgm:spPr/>
      <dgm:t>
        <a:bodyPr/>
        <a:lstStyle/>
        <a:p>
          <a:endParaRPr lang="cs-CZ"/>
        </a:p>
      </dgm:t>
    </dgm:pt>
    <dgm:pt modelId="{35E8DB38-4A62-49B7-B467-498D63BB7ECC}" type="sibTrans" cxnId="{A79A6251-D85B-42F3-A3D7-A8B403C322DD}">
      <dgm:prSet/>
      <dgm:spPr/>
      <dgm:t>
        <a:bodyPr/>
        <a:lstStyle/>
        <a:p>
          <a:endParaRPr lang="cs-CZ"/>
        </a:p>
      </dgm:t>
    </dgm:pt>
    <dgm:pt modelId="{2A98F977-0700-4043-9AE9-BB50DB93C08F}">
      <dgm:prSet phldrT="[Text]"/>
      <dgm:spPr/>
      <dgm:t>
        <a:bodyPr/>
        <a:lstStyle/>
        <a:p>
          <a:r>
            <a:rPr lang="cs-CZ" b="1" dirty="0" smtClean="0"/>
            <a:t>Použití</a:t>
          </a:r>
          <a:r>
            <a:rPr lang="cs-CZ" dirty="0" smtClean="0"/>
            <a:t> </a:t>
          </a:r>
          <a:endParaRPr lang="cs-CZ" dirty="0"/>
        </a:p>
      </dgm:t>
    </dgm:pt>
    <dgm:pt modelId="{C54C012F-4D5F-494E-A554-EE7785FB709C}" type="parTrans" cxnId="{39F2601E-C9B3-482B-BA5F-AF86286BB831}">
      <dgm:prSet/>
      <dgm:spPr/>
      <dgm:t>
        <a:bodyPr/>
        <a:lstStyle/>
        <a:p>
          <a:endParaRPr lang="cs-CZ"/>
        </a:p>
      </dgm:t>
    </dgm:pt>
    <dgm:pt modelId="{E2AA229A-98E6-4A3A-BBEE-85EDEFB52B94}" type="sibTrans" cxnId="{39F2601E-C9B3-482B-BA5F-AF86286BB831}">
      <dgm:prSet/>
      <dgm:spPr/>
      <dgm:t>
        <a:bodyPr/>
        <a:lstStyle/>
        <a:p>
          <a:endParaRPr lang="cs-CZ"/>
        </a:p>
      </dgm:t>
    </dgm:pt>
    <dgm:pt modelId="{11BF896E-7EAF-4665-9F60-5B4E0630A1D6}">
      <dgm:prSet phldrT="[Text]"/>
      <dgm:spPr/>
      <dgm:t>
        <a:bodyPr/>
        <a:lstStyle/>
        <a:p>
          <a:r>
            <a:rPr lang="cs-CZ" b="1" dirty="0" smtClean="0"/>
            <a:t>Běžné užívání</a:t>
          </a:r>
          <a:endParaRPr lang="cs-CZ" b="1" dirty="0"/>
        </a:p>
      </dgm:t>
    </dgm:pt>
    <dgm:pt modelId="{823CD6E9-37B1-483C-9304-12DC09157BDA}" type="parTrans" cxnId="{A1AC5847-A0A1-47E7-8202-5955880CE1EF}">
      <dgm:prSet/>
      <dgm:spPr/>
      <dgm:t>
        <a:bodyPr/>
        <a:lstStyle/>
        <a:p>
          <a:endParaRPr lang="cs-CZ"/>
        </a:p>
      </dgm:t>
    </dgm:pt>
    <dgm:pt modelId="{626E8775-C245-4CDA-A8E6-F31FC8983910}" type="sibTrans" cxnId="{A1AC5847-A0A1-47E7-8202-5955880CE1EF}">
      <dgm:prSet/>
      <dgm:spPr/>
      <dgm:t>
        <a:bodyPr/>
        <a:lstStyle/>
        <a:p>
          <a:endParaRPr lang="cs-CZ"/>
        </a:p>
      </dgm:t>
    </dgm:pt>
    <dgm:pt modelId="{0D58F645-5979-4CF0-92AF-1D8FDD2ADB78}">
      <dgm:prSet/>
      <dgm:spPr/>
      <dgm:t>
        <a:bodyPr/>
        <a:lstStyle/>
        <a:p>
          <a:r>
            <a:rPr lang="cs-CZ" b="1" dirty="0" smtClean="0"/>
            <a:t>Plynná, bezbarvá, hořlavá látka, se vzduchem tvoří výbušnou směs </a:t>
          </a:r>
          <a:endParaRPr lang="cs-CZ" b="1" dirty="0"/>
        </a:p>
      </dgm:t>
    </dgm:pt>
    <dgm:pt modelId="{BE8C7DD4-D1EB-4ED4-AC38-0914D45E1B7C}" type="parTrans" cxnId="{A317C007-B8D8-4244-82D6-4C81B50FBF44}">
      <dgm:prSet/>
      <dgm:spPr/>
      <dgm:t>
        <a:bodyPr/>
        <a:lstStyle/>
        <a:p>
          <a:endParaRPr lang="cs-CZ"/>
        </a:p>
      </dgm:t>
    </dgm:pt>
    <dgm:pt modelId="{70D0494A-E801-45E7-9440-3ACE0C8CC5F5}" type="sibTrans" cxnId="{A317C007-B8D8-4244-82D6-4C81B50FBF44}">
      <dgm:prSet/>
      <dgm:spPr/>
      <dgm:t>
        <a:bodyPr/>
        <a:lstStyle/>
        <a:p>
          <a:endParaRPr lang="cs-CZ"/>
        </a:p>
      </dgm:t>
    </dgm:pt>
    <dgm:pt modelId="{1A89DE7E-88E5-4B7B-8592-DBBFC4AA864D}">
      <dgm:prSet/>
      <dgm:spPr/>
      <dgm:t>
        <a:bodyPr/>
        <a:lstStyle/>
        <a:p>
          <a:r>
            <a:rPr lang="cs-CZ" b="1" dirty="0" smtClean="0"/>
            <a:t>Surovina pro výrobu plastů (PVC), kyseliny octové a dalších organických látek </a:t>
          </a:r>
          <a:endParaRPr lang="cs-CZ" b="1" dirty="0"/>
        </a:p>
      </dgm:t>
    </dgm:pt>
    <dgm:pt modelId="{288BF70C-0225-4577-92A3-D3618DDD2A5E}" type="parTrans" cxnId="{C15885B7-0310-4B94-B7F4-38C1B71D82C9}">
      <dgm:prSet/>
      <dgm:spPr/>
      <dgm:t>
        <a:bodyPr/>
        <a:lstStyle/>
        <a:p>
          <a:endParaRPr lang="cs-CZ"/>
        </a:p>
      </dgm:t>
    </dgm:pt>
    <dgm:pt modelId="{AB13EA16-E7E6-4E57-93D5-661F120E14C8}" type="sibTrans" cxnId="{C15885B7-0310-4B94-B7F4-38C1B71D82C9}">
      <dgm:prSet/>
      <dgm:spPr/>
      <dgm:t>
        <a:bodyPr/>
        <a:lstStyle/>
        <a:p>
          <a:endParaRPr lang="cs-CZ"/>
        </a:p>
      </dgm:t>
    </dgm:pt>
    <dgm:pt modelId="{87A93542-1079-4ED5-A70C-BBB5252A156A}">
      <dgm:prSet/>
      <dgm:spPr/>
      <dgm:t>
        <a:bodyPr/>
        <a:lstStyle/>
        <a:p>
          <a:r>
            <a:rPr lang="cs-CZ" b="1" dirty="0" smtClean="0"/>
            <a:t>Ocelové lahve s bílým pruhem </a:t>
          </a:r>
          <a:endParaRPr lang="cs-CZ" b="1" dirty="0"/>
        </a:p>
      </dgm:t>
    </dgm:pt>
    <dgm:pt modelId="{DC6D5DCD-D6F9-4217-85D2-DB4A672C361D}" type="parTrans" cxnId="{F65558A2-485F-4742-856B-0ABB1EE2508F}">
      <dgm:prSet/>
      <dgm:spPr/>
      <dgm:t>
        <a:bodyPr/>
        <a:lstStyle/>
        <a:p>
          <a:endParaRPr lang="cs-CZ"/>
        </a:p>
      </dgm:t>
    </dgm:pt>
    <dgm:pt modelId="{CEB2BE1A-F23C-4EC2-B167-10017B6E5725}" type="sibTrans" cxnId="{F65558A2-485F-4742-856B-0ABB1EE2508F}">
      <dgm:prSet/>
      <dgm:spPr/>
      <dgm:t>
        <a:bodyPr/>
        <a:lstStyle/>
        <a:p>
          <a:endParaRPr lang="cs-CZ"/>
        </a:p>
      </dgm:t>
    </dgm:pt>
    <dgm:pt modelId="{7D6860F1-4CF2-401E-ABA1-62FA74966DD6}">
      <dgm:prSet/>
      <dgm:spPr/>
      <dgm:t>
        <a:bodyPr/>
        <a:lstStyle/>
        <a:p>
          <a:r>
            <a:rPr lang="cs-CZ" b="1" dirty="0" err="1" smtClean="0"/>
            <a:t>Kyslíko</a:t>
          </a:r>
          <a:r>
            <a:rPr lang="cs-CZ" b="1" dirty="0" smtClean="0"/>
            <a:t>-acetylenový plamen se používá pro sváření, řezní kovů</a:t>
          </a:r>
          <a:endParaRPr lang="cs-CZ" b="1" dirty="0"/>
        </a:p>
      </dgm:t>
    </dgm:pt>
    <dgm:pt modelId="{65148860-DBB8-499B-9D58-73931D60CB27}" type="parTrans" cxnId="{05683281-786F-4E87-8EDD-B51FEABE9C24}">
      <dgm:prSet/>
      <dgm:spPr/>
      <dgm:t>
        <a:bodyPr/>
        <a:lstStyle/>
        <a:p>
          <a:endParaRPr lang="cs-CZ"/>
        </a:p>
      </dgm:t>
    </dgm:pt>
    <dgm:pt modelId="{8FEC4E72-3926-4ABB-8602-EA62F339A376}" type="sibTrans" cxnId="{05683281-786F-4E87-8EDD-B51FEABE9C24}">
      <dgm:prSet/>
      <dgm:spPr/>
      <dgm:t>
        <a:bodyPr/>
        <a:lstStyle/>
        <a:p>
          <a:endParaRPr lang="cs-CZ"/>
        </a:p>
      </dgm:t>
    </dgm:pt>
    <dgm:pt modelId="{F5F315FD-3542-4B6D-BCD9-F7CC90EB73BF}" type="pres">
      <dgm:prSet presAssocID="{6C870C9B-CCC4-4604-AD7A-C276B2B151C5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8EB885D-9E25-4DA4-8047-7489B31D9F67}" type="pres">
      <dgm:prSet presAssocID="{883A2F06-7B3E-4E82-A000-02120FEC3BD8}" presName="parentLin" presStyleCnt="0"/>
      <dgm:spPr/>
    </dgm:pt>
    <dgm:pt modelId="{B3104EF8-97F9-4AD7-90EB-E304B1363D87}" type="pres">
      <dgm:prSet presAssocID="{883A2F06-7B3E-4E82-A000-02120FEC3BD8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DCA0406-672E-4053-850F-1EA4BEE6B3A3}" type="pres">
      <dgm:prSet presAssocID="{883A2F06-7B3E-4E82-A000-02120FEC3BD8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E2732F-FBA7-4228-8EA2-A86A19D880C7}" type="pres">
      <dgm:prSet presAssocID="{883A2F06-7B3E-4E82-A000-02120FEC3BD8}" presName="negativeSpace" presStyleCnt="0"/>
      <dgm:spPr/>
    </dgm:pt>
    <dgm:pt modelId="{C716C93F-4360-4659-9713-70A304E191AB}" type="pres">
      <dgm:prSet presAssocID="{883A2F06-7B3E-4E82-A000-02120FEC3BD8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C11176-91AB-420E-8726-83F21C7EFE56}" type="pres">
      <dgm:prSet presAssocID="{35E8DB38-4A62-49B7-B467-498D63BB7ECC}" presName="spaceBetweenRectangles" presStyleCnt="0"/>
      <dgm:spPr/>
    </dgm:pt>
    <dgm:pt modelId="{883753F0-9383-465B-A827-6095D2BF28EE}" type="pres">
      <dgm:prSet presAssocID="{2A98F977-0700-4043-9AE9-BB50DB93C08F}" presName="parentLin" presStyleCnt="0"/>
      <dgm:spPr/>
    </dgm:pt>
    <dgm:pt modelId="{076325E2-84A6-4145-A684-DAA04FF6794F}" type="pres">
      <dgm:prSet presAssocID="{2A98F977-0700-4043-9AE9-BB50DB93C08F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F0CE5A08-07FB-4DDF-A1CA-5885C755E615}" type="pres">
      <dgm:prSet presAssocID="{2A98F977-0700-4043-9AE9-BB50DB93C08F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DAE913-AA5F-4669-9466-B79764A007EC}" type="pres">
      <dgm:prSet presAssocID="{2A98F977-0700-4043-9AE9-BB50DB93C08F}" presName="negativeSpace" presStyleCnt="0"/>
      <dgm:spPr/>
    </dgm:pt>
    <dgm:pt modelId="{198C25E8-EC7B-4E51-88CE-7A303A56272E}" type="pres">
      <dgm:prSet presAssocID="{2A98F977-0700-4043-9AE9-BB50DB93C08F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DCE22E-D06B-4852-8519-1DBA4E0E0C44}" type="pres">
      <dgm:prSet presAssocID="{E2AA229A-98E6-4A3A-BBEE-85EDEFB52B94}" presName="spaceBetweenRectangles" presStyleCnt="0"/>
      <dgm:spPr/>
    </dgm:pt>
    <dgm:pt modelId="{A853E2ED-895C-4D93-9F0C-9A092725A709}" type="pres">
      <dgm:prSet presAssocID="{11BF896E-7EAF-4665-9F60-5B4E0630A1D6}" presName="parentLin" presStyleCnt="0"/>
      <dgm:spPr/>
    </dgm:pt>
    <dgm:pt modelId="{EFDDA120-BA0E-471F-B6F1-544938601870}" type="pres">
      <dgm:prSet presAssocID="{11BF896E-7EAF-4665-9F60-5B4E0630A1D6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1DB3A1B1-D227-4A4D-82BE-5F1D81D6EA5C}" type="pres">
      <dgm:prSet presAssocID="{11BF896E-7EAF-4665-9F60-5B4E0630A1D6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0B5F79-6379-46AD-98CC-5320D56E79ED}" type="pres">
      <dgm:prSet presAssocID="{11BF896E-7EAF-4665-9F60-5B4E0630A1D6}" presName="negativeSpace" presStyleCnt="0"/>
      <dgm:spPr/>
    </dgm:pt>
    <dgm:pt modelId="{FAC99BD0-BB1B-4ACA-A627-D1B25A3E2300}" type="pres">
      <dgm:prSet presAssocID="{11BF896E-7EAF-4665-9F60-5B4E0630A1D6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A3140E-A462-4011-983F-7E2E8B96BE76}" type="presOf" srcId="{883A2F06-7B3E-4E82-A000-02120FEC3BD8}" destId="{B3104EF8-97F9-4AD7-90EB-E304B1363D87}" srcOrd="0" destOrd="0" presId="urn:microsoft.com/office/officeart/2005/8/layout/list1"/>
    <dgm:cxn modelId="{2D6D330A-4D02-437E-8FA1-DBEA384FD8D0}" type="presOf" srcId="{0D58F645-5979-4CF0-92AF-1D8FDD2ADB78}" destId="{C716C93F-4360-4659-9713-70A304E191AB}" srcOrd="0" destOrd="0" presId="urn:microsoft.com/office/officeart/2005/8/layout/list1"/>
    <dgm:cxn modelId="{C04E58B7-0AEC-418E-9A7C-211A9F4F41B8}" type="presOf" srcId="{1A89DE7E-88E5-4B7B-8592-DBBFC4AA864D}" destId="{198C25E8-EC7B-4E51-88CE-7A303A56272E}" srcOrd="0" destOrd="0" presId="urn:microsoft.com/office/officeart/2005/8/layout/list1"/>
    <dgm:cxn modelId="{1E477C2B-932A-4452-96CD-AECDD9EC56B4}" type="presOf" srcId="{2A98F977-0700-4043-9AE9-BB50DB93C08F}" destId="{076325E2-84A6-4145-A684-DAA04FF6794F}" srcOrd="0" destOrd="0" presId="urn:microsoft.com/office/officeart/2005/8/layout/list1"/>
    <dgm:cxn modelId="{DB922C29-8310-4E28-AA90-72A7FBCC36DA}" type="presOf" srcId="{2A98F977-0700-4043-9AE9-BB50DB93C08F}" destId="{F0CE5A08-07FB-4DDF-A1CA-5885C755E615}" srcOrd="1" destOrd="0" presId="urn:microsoft.com/office/officeart/2005/8/layout/list1"/>
    <dgm:cxn modelId="{15E066F3-7C71-45D5-9339-0E8356B3510B}" type="presOf" srcId="{11BF896E-7EAF-4665-9F60-5B4E0630A1D6}" destId="{1DB3A1B1-D227-4A4D-82BE-5F1D81D6EA5C}" srcOrd="1" destOrd="0" presId="urn:microsoft.com/office/officeart/2005/8/layout/list1"/>
    <dgm:cxn modelId="{2361744E-0444-4E00-A6B1-5D9F30EAA8E9}" type="presOf" srcId="{883A2F06-7B3E-4E82-A000-02120FEC3BD8}" destId="{2DCA0406-672E-4053-850F-1EA4BEE6B3A3}" srcOrd="1" destOrd="0" presId="urn:microsoft.com/office/officeart/2005/8/layout/list1"/>
    <dgm:cxn modelId="{A1AC5847-A0A1-47E7-8202-5955880CE1EF}" srcId="{6C870C9B-CCC4-4604-AD7A-C276B2B151C5}" destId="{11BF896E-7EAF-4665-9F60-5B4E0630A1D6}" srcOrd="2" destOrd="0" parTransId="{823CD6E9-37B1-483C-9304-12DC09157BDA}" sibTransId="{626E8775-C245-4CDA-A8E6-F31FC8983910}"/>
    <dgm:cxn modelId="{1CE63E68-F675-480D-8E87-C185FF39B18B}" type="presOf" srcId="{7D6860F1-4CF2-401E-ABA1-62FA74966DD6}" destId="{FAC99BD0-BB1B-4ACA-A627-D1B25A3E2300}" srcOrd="0" destOrd="1" presId="urn:microsoft.com/office/officeart/2005/8/layout/list1"/>
    <dgm:cxn modelId="{863E2DD1-11B5-486D-B04C-4D5E4C753F94}" type="presOf" srcId="{11BF896E-7EAF-4665-9F60-5B4E0630A1D6}" destId="{EFDDA120-BA0E-471F-B6F1-544938601870}" srcOrd="0" destOrd="0" presId="urn:microsoft.com/office/officeart/2005/8/layout/list1"/>
    <dgm:cxn modelId="{39F2601E-C9B3-482B-BA5F-AF86286BB831}" srcId="{6C870C9B-CCC4-4604-AD7A-C276B2B151C5}" destId="{2A98F977-0700-4043-9AE9-BB50DB93C08F}" srcOrd="1" destOrd="0" parTransId="{C54C012F-4D5F-494E-A554-EE7785FB709C}" sibTransId="{E2AA229A-98E6-4A3A-BBEE-85EDEFB52B94}"/>
    <dgm:cxn modelId="{A79A6251-D85B-42F3-A3D7-A8B403C322DD}" srcId="{6C870C9B-CCC4-4604-AD7A-C276B2B151C5}" destId="{883A2F06-7B3E-4E82-A000-02120FEC3BD8}" srcOrd="0" destOrd="0" parTransId="{AAC67193-D5CF-478F-8D2C-A06E968793D6}" sibTransId="{35E8DB38-4A62-49B7-B467-498D63BB7ECC}"/>
    <dgm:cxn modelId="{A317C007-B8D8-4244-82D6-4C81B50FBF44}" srcId="{883A2F06-7B3E-4E82-A000-02120FEC3BD8}" destId="{0D58F645-5979-4CF0-92AF-1D8FDD2ADB78}" srcOrd="0" destOrd="0" parTransId="{BE8C7DD4-D1EB-4ED4-AC38-0914D45E1B7C}" sibTransId="{70D0494A-E801-45E7-9440-3ACE0C8CC5F5}"/>
    <dgm:cxn modelId="{F65558A2-485F-4742-856B-0ABB1EE2508F}" srcId="{11BF896E-7EAF-4665-9F60-5B4E0630A1D6}" destId="{87A93542-1079-4ED5-A70C-BBB5252A156A}" srcOrd="0" destOrd="0" parTransId="{DC6D5DCD-D6F9-4217-85D2-DB4A672C361D}" sibTransId="{CEB2BE1A-F23C-4EC2-B167-10017B6E5725}"/>
    <dgm:cxn modelId="{34286D36-EB6C-4E31-815C-1A5AB60EA55F}" type="presOf" srcId="{87A93542-1079-4ED5-A70C-BBB5252A156A}" destId="{FAC99BD0-BB1B-4ACA-A627-D1B25A3E2300}" srcOrd="0" destOrd="0" presId="urn:microsoft.com/office/officeart/2005/8/layout/list1"/>
    <dgm:cxn modelId="{774D888C-0476-4883-8536-C04E715AB41E}" type="presOf" srcId="{6C870C9B-CCC4-4604-AD7A-C276B2B151C5}" destId="{F5F315FD-3542-4B6D-BCD9-F7CC90EB73BF}" srcOrd="0" destOrd="0" presId="urn:microsoft.com/office/officeart/2005/8/layout/list1"/>
    <dgm:cxn modelId="{C15885B7-0310-4B94-B7F4-38C1B71D82C9}" srcId="{2A98F977-0700-4043-9AE9-BB50DB93C08F}" destId="{1A89DE7E-88E5-4B7B-8592-DBBFC4AA864D}" srcOrd="0" destOrd="0" parTransId="{288BF70C-0225-4577-92A3-D3618DDD2A5E}" sibTransId="{AB13EA16-E7E6-4E57-93D5-661F120E14C8}"/>
    <dgm:cxn modelId="{05683281-786F-4E87-8EDD-B51FEABE9C24}" srcId="{11BF896E-7EAF-4665-9F60-5B4E0630A1D6}" destId="{7D6860F1-4CF2-401E-ABA1-62FA74966DD6}" srcOrd="1" destOrd="0" parTransId="{65148860-DBB8-499B-9D58-73931D60CB27}" sibTransId="{8FEC4E72-3926-4ABB-8602-EA62F339A376}"/>
    <dgm:cxn modelId="{42A88F29-50F4-4E8E-92B6-181DBAB147E2}" type="presParOf" srcId="{F5F315FD-3542-4B6D-BCD9-F7CC90EB73BF}" destId="{C8EB885D-9E25-4DA4-8047-7489B31D9F67}" srcOrd="0" destOrd="0" presId="urn:microsoft.com/office/officeart/2005/8/layout/list1"/>
    <dgm:cxn modelId="{82BB2325-968A-4FD8-BDD3-19861B7E7114}" type="presParOf" srcId="{C8EB885D-9E25-4DA4-8047-7489B31D9F67}" destId="{B3104EF8-97F9-4AD7-90EB-E304B1363D87}" srcOrd="0" destOrd="0" presId="urn:microsoft.com/office/officeart/2005/8/layout/list1"/>
    <dgm:cxn modelId="{1E16414B-85FE-4548-B564-B0A5A39132B8}" type="presParOf" srcId="{C8EB885D-9E25-4DA4-8047-7489B31D9F67}" destId="{2DCA0406-672E-4053-850F-1EA4BEE6B3A3}" srcOrd="1" destOrd="0" presId="urn:microsoft.com/office/officeart/2005/8/layout/list1"/>
    <dgm:cxn modelId="{963E42FF-A822-4608-A118-747C4263E463}" type="presParOf" srcId="{F5F315FD-3542-4B6D-BCD9-F7CC90EB73BF}" destId="{82E2732F-FBA7-4228-8EA2-A86A19D880C7}" srcOrd="1" destOrd="0" presId="urn:microsoft.com/office/officeart/2005/8/layout/list1"/>
    <dgm:cxn modelId="{487D4F64-3430-4111-A5B0-B5198B4B6802}" type="presParOf" srcId="{F5F315FD-3542-4B6D-BCD9-F7CC90EB73BF}" destId="{C716C93F-4360-4659-9713-70A304E191AB}" srcOrd="2" destOrd="0" presId="urn:microsoft.com/office/officeart/2005/8/layout/list1"/>
    <dgm:cxn modelId="{1BDCD436-E69B-49A5-977B-42F353AD3902}" type="presParOf" srcId="{F5F315FD-3542-4B6D-BCD9-F7CC90EB73BF}" destId="{7CC11176-91AB-420E-8726-83F21C7EFE56}" srcOrd="3" destOrd="0" presId="urn:microsoft.com/office/officeart/2005/8/layout/list1"/>
    <dgm:cxn modelId="{A57A3AE3-5602-4FD6-A339-062F26537F36}" type="presParOf" srcId="{F5F315FD-3542-4B6D-BCD9-F7CC90EB73BF}" destId="{883753F0-9383-465B-A827-6095D2BF28EE}" srcOrd="4" destOrd="0" presId="urn:microsoft.com/office/officeart/2005/8/layout/list1"/>
    <dgm:cxn modelId="{221408AB-4512-4B9C-9CC3-0CAD3EA9DFA2}" type="presParOf" srcId="{883753F0-9383-465B-A827-6095D2BF28EE}" destId="{076325E2-84A6-4145-A684-DAA04FF6794F}" srcOrd="0" destOrd="0" presId="urn:microsoft.com/office/officeart/2005/8/layout/list1"/>
    <dgm:cxn modelId="{75648A89-9BA1-46EF-B5B7-C1851CB4C8D9}" type="presParOf" srcId="{883753F0-9383-465B-A827-6095D2BF28EE}" destId="{F0CE5A08-07FB-4DDF-A1CA-5885C755E615}" srcOrd="1" destOrd="0" presId="urn:microsoft.com/office/officeart/2005/8/layout/list1"/>
    <dgm:cxn modelId="{26550DA4-197B-442B-86E2-845E1432FC80}" type="presParOf" srcId="{F5F315FD-3542-4B6D-BCD9-F7CC90EB73BF}" destId="{DADAE913-AA5F-4669-9466-B79764A007EC}" srcOrd="5" destOrd="0" presId="urn:microsoft.com/office/officeart/2005/8/layout/list1"/>
    <dgm:cxn modelId="{7858DA15-8AE3-43E1-859A-D5C9A5B623D2}" type="presParOf" srcId="{F5F315FD-3542-4B6D-BCD9-F7CC90EB73BF}" destId="{198C25E8-EC7B-4E51-88CE-7A303A56272E}" srcOrd="6" destOrd="0" presId="urn:microsoft.com/office/officeart/2005/8/layout/list1"/>
    <dgm:cxn modelId="{F89D9C0F-04C1-4951-9BF1-4BA5EB6536F8}" type="presParOf" srcId="{F5F315FD-3542-4B6D-BCD9-F7CC90EB73BF}" destId="{1CDCE22E-D06B-4852-8519-1DBA4E0E0C44}" srcOrd="7" destOrd="0" presId="urn:microsoft.com/office/officeart/2005/8/layout/list1"/>
    <dgm:cxn modelId="{740678E5-0E6B-48DD-82BE-59C5DA5D87FE}" type="presParOf" srcId="{F5F315FD-3542-4B6D-BCD9-F7CC90EB73BF}" destId="{A853E2ED-895C-4D93-9F0C-9A092725A709}" srcOrd="8" destOrd="0" presId="urn:microsoft.com/office/officeart/2005/8/layout/list1"/>
    <dgm:cxn modelId="{87890DC9-A5FB-4F9C-9480-858568B696A1}" type="presParOf" srcId="{A853E2ED-895C-4D93-9F0C-9A092725A709}" destId="{EFDDA120-BA0E-471F-B6F1-544938601870}" srcOrd="0" destOrd="0" presId="urn:microsoft.com/office/officeart/2005/8/layout/list1"/>
    <dgm:cxn modelId="{2796355F-F3C2-4A23-9B61-D63B395B5CF7}" type="presParOf" srcId="{A853E2ED-895C-4D93-9F0C-9A092725A709}" destId="{1DB3A1B1-D227-4A4D-82BE-5F1D81D6EA5C}" srcOrd="1" destOrd="0" presId="urn:microsoft.com/office/officeart/2005/8/layout/list1"/>
    <dgm:cxn modelId="{9DD1DC68-0036-4F0D-ACD2-1DA40B7111D2}" type="presParOf" srcId="{F5F315FD-3542-4B6D-BCD9-F7CC90EB73BF}" destId="{760B5F79-6379-46AD-98CC-5320D56E79ED}" srcOrd="9" destOrd="0" presId="urn:microsoft.com/office/officeart/2005/8/layout/list1"/>
    <dgm:cxn modelId="{34281106-3692-4C9A-A3F3-5671047A92DE}" type="presParOf" srcId="{F5F315FD-3542-4B6D-BCD9-F7CC90EB73BF}" destId="{FAC99BD0-BB1B-4ACA-A627-D1B25A3E230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716C93F-4360-4659-9713-70A304E191AB}">
      <dsp:nvSpPr>
        <dsp:cNvPr id="0" name=""/>
        <dsp:cNvSpPr/>
      </dsp:nvSpPr>
      <dsp:spPr>
        <a:xfrm>
          <a:off x="0" y="383309"/>
          <a:ext cx="8229600" cy="102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38708" tIns="374904" rIns="638708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/>
            <a:t>Plynná, bezbarvá, hořlavá látka, se vzduchem tvoří výbušnou směs </a:t>
          </a:r>
          <a:endParaRPr lang="cs-CZ" sz="1800" b="1" kern="1200" dirty="0"/>
        </a:p>
      </dsp:txBody>
      <dsp:txXfrm>
        <a:off x="0" y="383309"/>
        <a:ext cx="8229600" cy="1020600"/>
      </dsp:txXfrm>
    </dsp:sp>
    <dsp:sp modelId="{2DCA0406-672E-4053-850F-1EA4BEE6B3A3}">
      <dsp:nvSpPr>
        <dsp:cNvPr id="0" name=""/>
        <dsp:cNvSpPr/>
      </dsp:nvSpPr>
      <dsp:spPr>
        <a:xfrm>
          <a:off x="411480" y="117629"/>
          <a:ext cx="5760720" cy="5313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Vlastnosti </a:t>
          </a:r>
          <a:endParaRPr lang="cs-CZ" sz="1800" b="1" kern="1200" dirty="0"/>
        </a:p>
      </dsp:txBody>
      <dsp:txXfrm>
        <a:off x="411480" y="117629"/>
        <a:ext cx="5760720" cy="531360"/>
      </dsp:txXfrm>
    </dsp:sp>
    <dsp:sp modelId="{198C25E8-EC7B-4E51-88CE-7A303A56272E}">
      <dsp:nvSpPr>
        <dsp:cNvPr id="0" name=""/>
        <dsp:cNvSpPr/>
      </dsp:nvSpPr>
      <dsp:spPr>
        <a:xfrm>
          <a:off x="0" y="1766789"/>
          <a:ext cx="8229600" cy="102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38708" tIns="374904" rIns="638708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/>
            <a:t>Surovina pro výrobu plastů (PVC), kyseliny octové a dalších organických látek </a:t>
          </a:r>
          <a:endParaRPr lang="cs-CZ" sz="1800" b="1" kern="1200" dirty="0"/>
        </a:p>
      </dsp:txBody>
      <dsp:txXfrm>
        <a:off x="0" y="1766789"/>
        <a:ext cx="8229600" cy="1020600"/>
      </dsp:txXfrm>
    </dsp:sp>
    <dsp:sp modelId="{F0CE5A08-07FB-4DDF-A1CA-5885C755E615}">
      <dsp:nvSpPr>
        <dsp:cNvPr id="0" name=""/>
        <dsp:cNvSpPr/>
      </dsp:nvSpPr>
      <dsp:spPr>
        <a:xfrm>
          <a:off x="411480" y="1501109"/>
          <a:ext cx="5760720" cy="5313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Použití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411480" y="1501109"/>
        <a:ext cx="5760720" cy="531360"/>
      </dsp:txXfrm>
    </dsp:sp>
    <dsp:sp modelId="{FAC99BD0-BB1B-4ACA-A627-D1B25A3E2300}">
      <dsp:nvSpPr>
        <dsp:cNvPr id="0" name=""/>
        <dsp:cNvSpPr/>
      </dsp:nvSpPr>
      <dsp:spPr>
        <a:xfrm>
          <a:off x="0" y="3150270"/>
          <a:ext cx="8229600" cy="13041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38708" tIns="374904" rIns="638708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smtClean="0"/>
            <a:t>Ocelové lahve s bílým pruhem </a:t>
          </a:r>
          <a:endParaRPr lang="cs-CZ" sz="1800" b="1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b="1" kern="1200" dirty="0" err="1" smtClean="0"/>
            <a:t>Kyslíko</a:t>
          </a:r>
          <a:r>
            <a:rPr lang="cs-CZ" sz="1800" b="1" kern="1200" dirty="0" smtClean="0"/>
            <a:t>-acetylenový plamen se používá pro sváření, řezní kovů</a:t>
          </a:r>
          <a:endParaRPr lang="cs-CZ" sz="1800" b="1" kern="1200" dirty="0"/>
        </a:p>
      </dsp:txBody>
      <dsp:txXfrm>
        <a:off x="0" y="3150270"/>
        <a:ext cx="8229600" cy="1304100"/>
      </dsp:txXfrm>
    </dsp:sp>
    <dsp:sp modelId="{1DB3A1B1-D227-4A4D-82BE-5F1D81D6EA5C}">
      <dsp:nvSpPr>
        <dsp:cNvPr id="0" name=""/>
        <dsp:cNvSpPr/>
      </dsp:nvSpPr>
      <dsp:spPr>
        <a:xfrm>
          <a:off x="411480" y="2884590"/>
          <a:ext cx="5760720" cy="5313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Běžné užívání</a:t>
          </a:r>
          <a:endParaRPr lang="cs-CZ" sz="1800" b="1" kern="1200" dirty="0"/>
        </a:p>
      </dsp:txBody>
      <dsp:txXfrm>
        <a:off x="411480" y="2884590"/>
        <a:ext cx="5760720" cy="531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3E7B5CB-60E0-46C2-BF16-BC9939E7165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90DAC00-A42C-4CBB-91C5-E55FA2BA7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3E7B5CB-60E0-46C2-BF16-BC9939E7165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C00-A42C-4CBB-91C5-E55FA2BA7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3E7B5CB-60E0-46C2-BF16-BC9939E7165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90DAC00-A42C-4CBB-91C5-E55FA2BA74E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3E7B5CB-60E0-46C2-BF16-BC9939E7165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90DAC00-A42C-4CBB-91C5-E55FA2BA7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3E7B5CB-60E0-46C2-BF16-BC9939E7165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90DAC00-A42C-4CBB-91C5-E55FA2BA7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B5CB-60E0-46C2-BF16-BC9939E7165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C00-A42C-4CBB-91C5-E55FA2BA7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3E7B5CB-60E0-46C2-BF16-BC9939E7165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90DAC00-A42C-4CBB-91C5-E55FA2BA7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3E7B5CB-60E0-46C2-BF16-BC9939E7165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90DAC00-A42C-4CBB-91C5-E55FA2BA7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3E7B5CB-60E0-46C2-BF16-BC9939E7165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90DAC00-A42C-4CBB-91C5-E55FA2BA7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B5CB-60E0-46C2-BF16-BC9939E7165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C00-A42C-4CBB-91C5-E55FA2BA7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7B5CB-60E0-46C2-BF16-BC9939E7165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DAC00-A42C-4CBB-91C5-E55FA2BA7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3E7B5CB-60E0-46C2-BF16-BC9939E7165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90DAC00-A42C-4CBB-91C5-E55FA2BA74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Alkyny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Chemie pro 9. ročník ZŠ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514761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371600" y="3848893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4A_07_Alkyny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9.ročník ZŠ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0525" y="1256506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26335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koncipován pro výklad učitele na téma </a:t>
            </a:r>
            <a:r>
              <a:rPr lang="cs-CZ" dirty="0" err="1" smtClean="0"/>
              <a:t>alkyny</a:t>
            </a:r>
            <a:endParaRPr lang="cs-CZ" dirty="0" smtClean="0"/>
          </a:p>
          <a:p>
            <a:r>
              <a:rPr lang="cs-CZ" dirty="0" smtClean="0"/>
              <a:t>Lze použít jako prostředek pro poznámky žáků </a:t>
            </a:r>
          </a:p>
          <a:p>
            <a:r>
              <a:rPr lang="cs-CZ" dirty="0" smtClean="0"/>
              <a:t>Lze využít pro souhrnné opakování </a:t>
            </a:r>
            <a:r>
              <a:rPr lang="cs-CZ" dirty="0" smtClean="0"/>
              <a:t>                  před </a:t>
            </a:r>
            <a:r>
              <a:rPr lang="cs-CZ" dirty="0" smtClean="0"/>
              <a:t>písemkou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0168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Uhlovodíky s trojnou vazbou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Uhlovodíky </a:t>
            </a:r>
            <a:r>
              <a:rPr lang="cs-CZ" b="1" u="sng" dirty="0" smtClean="0"/>
              <a:t>s jednou trojnou vazbou </a:t>
            </a:r>
            <a:r>
              <a:rPr lang="cs-CZ" b="1" u="sng" dirty="0" smtClean="0"/>
              <a:t>               </a:t>
            </a:r>
            <a:r>
              <a:rPr lang="cs-CZ" dirty="0" smtClean="0"/>
              <a:t>mezi </a:t>
            </a:r>
            <a:r>
              <a:rPr lang="cs-CZ" dirty="0" smtClean="0"/>
              <a:t>atomy uhlíku C=_C v otevřeném řetězci jsou </a:t>
            </a:r>
            <a:r>
              <a:rPr lang="cs-CZ" dirty="0" err="1" smtClean="0"/>
              <a:t>alkyny</a:t>
            </a:r>
            <a:r>
              <a:rPr lang="cs-CZ" dirty="0" smtClean="0"/>
              <a:t> </a:t>
            </a:r>
          </a:p>
          <a:p>
            <a:r>
              <a:rPr lang="cs-CZ" dirty="0" smtClean="0"/>
              <a:t>Jejich názvy mají zakončení </a:t>
            </a:r>
            <a:r>
              <a:rPr lang="cs-CZ" b="1" dirty="0" smtClean="0">
                <a:solidFill>
                  <a:srgbClr val="FF0000"/>
                </a:solidFill>
              </a:rPr>
              <a:t>– </a:t>
            </a:r>
            <a:r>
              <a:rPr lang="cs-CZ" b="1" dirty="0" err="1" smtClean="0">
                <a:solidFill>
                  <a:srgbClr val="FF0000"/>
                </a:solidFill>
              </a:rPr>
              <a:t>yn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dirty="0" smtClean="0"/>
              <a:t>Nejznámější </a:t>
            </a:r>
            <a:r>
              <a:rPr lang="cs-CZ" dirty="0" err="1" smtClean="0"/>
              <a:t>alkyn</a:t>
            </a:r>
            <a:r>
              <a:rPr lang="cs-CZ" dirty="0" smtClean="0"/>
              <a:t> </a:t>
            </a:r>
            <a:r>
              <a:rPr lang="cs-CZ" b="1" u="sng" dirty="0" smtClean="0">
                <a:solidFill>
                  <a:schemeClr val="accent2"/>
                </a:solidFill>
              </a:rPr>
              <a:t>je acetylen </a:t>
            </a:r>
            <a:r>
              <a:rPr lang="cs-CZ" dirty="0" smtClean="0"/>
              <a:t>(</a:t>
            </a:r>
            <a:r>
              <a:rPr lang="cs-CZ" dirty="0" err="1" smtClean="0"/>
              <a:t>ethyn</a:t>
            </a:r>
            <a:r>
              <a:rPr lang="cs-CZ" dirty="0" smtClean="0"/>
              <a:t>) </a:t>
            </a:r>
          </a:p>
          <a:p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1311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Příprava vlastnosti acetylenu </a:t>
            </a:r>
            <a:endParaRPr lang="cs-CZ" b="1" u="sng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 </a:t>
            </a:r>
            <a:r>
              <a:rPr lang="cs-CZ" b="1" dirty="0" smtClean="0"/>
              <a:t>titrační baňky </a:t>
            </a:r>
            <a:r>
              <a:rPr lang="cs-CZ" dirty="0" smtClean="0"/>
              <a:t>s vodou a roztokem fenolftaleinu (indikátor) vložíme 2 kousky </a:t>
            </a:r>
            <a:r>
              <a:rPr lang="cs-CZ" b="1" dirty="0" smtClean="0"/>
              <a:t>karbidu </a:t>
            </a:r>
            <a:r>
              <a:rPr lang="cs-CZ" b="1" dirty="0" smtClean="0"/>
              <a:t>vápenatého </a:t>
            </a:r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prudce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se vyvíjí bezbarvý plyn </a:t>
            </a:r>
          </a:p>
          <a:p>
            <a:pPr marL="64008" indent="0">
              <a:buNone/>
            </a:pP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  <a:p>
            <a:pPr marL="64008" indent="0" algn="ctr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řiložíme hořící třísku – unikající plyn hoří čadivým plamenem – acetylen 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4010754" y="3306885"/>
            <a:ext cx="936104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876256" y="4329100"/>
            <a:ext cx="108012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5104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Příprava vlastnosti acetylenu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Pokus zapíšeme rovnicí </a:t>
            </a:r>
          </a:p>
          <a:p>
            <a:pPr marL="64008" indent="0"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REAKTANTY</a:t>
            </a:r>
            <a:r>
              <a:rPr lang="cs-CZ" dirty="0" smtClean="0"/>
              <a:t>                        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PRODUKTY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64008" indent="0">
              <a:buNone/>
            </a:pPr>
            <a:r>
              <a:rPr lang="cs-CZ" dirty="0" smtClean="0"/>
              <a:t>CaC</a:t>
            </a:r>
            <a:r>
              <a:rPr lang="cs-CZ" baseline="-25000" dirty="0" smtClean="0"/>
              <a:t>2</a:t>
            </a:r>
            <a:r>
              <a:rPr lang="cs-CZ" dirty="0" smtClean="0"/>
              <a:t> + 2H</a:t>
            </a:r>
            <a:r>
              <a:rPr lang="cs-CZ" baseline="-25000" dirty="0" smtClean="0"/>
              <a:t>2</a:t>
            </a:r>
            <a:r>
              <a:rPr lang="cs-CZ" dirty="0" smtClean="0"/>
              <a:t>O                     C</a:t>
            </a:r>
            <a:r>
              <a:rPr lang="cs-CZ" baseline="-25000" dirty="0" smtClean="0"/>
              <a:t>2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 + Ca(OH)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  <a:p>
            <a:pPr marL="64008" indent="0">
              <a:buNone/>
            </a:pPr>
            <a:r>
              <a:rPr lang="cs-CZ" dirty="0"/>
              <a:t>k</a:t>
            </a:r>
            <a:r>
              <a:rPr lang="cs-CZ" dirty="0" smtClean="0"/>
              <a:t>arbid                             acetylen  hydroxid </a:t>
            </a:r>
          </a:p>
          <a:p>
            <a:pPr marL="64008" indent="0">
              <a:buNone/>
            </a:pPr>
            <a:r>
              <a:rPr lang="cs-CZ" dirty="0"/>
              <a:t>v</a:t>
            </a:r>
            <a:r>
              <a:rPr lang="cs-CZ" dirty="0" smtClean="0"/>
              <a:t>ápenatý                                       </a:t>
            </a:r>
            <a:r>
              <a:rPr lang="cs-CZ" dirty="0" err="1" smtClean="0"/>
              <a:t>vápenatý</a:t>
            </a:r>
            <a:endParaRPr lang="cs-CZ" dirty="0" smtClean="0"/>
          </a:p>
          <a:p>
            <a:pPr marL="64008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347864" y="3212976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23057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Acetylen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701959745"/>
              </p:ext>
            </p:extLst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721358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Otázky: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je nejznámější </a:t>
            </a:r>
            <a:r>
              <a:rPr lang="cs-CZ" dirty="0" err="1" smtClean="0"/>
              <a:t>alkyn</a:t>
            </a:r>
            <a:r>
              <a:rPr lang="cs-CZ" dirty="0" smtClean="0"/>
              <a:t>?</a:t>
            </a:r>
          </a:p>
          <a:p>
            <a:r>
              <a:rPr lang="cs-CZ" dirty="0" smtClean="0"/>
              <a:t>Jak poznáš </a:t>
            </a:r>
            <a:r>
              <a:rPr lang="cs-CZ" dirty="0" err="1" smtClean="0"/>
              <a:t>alkyny</a:t>
            </a:r>
            <a:r>
              <a:rPr lang="cs-CZ" dirty="0" smtClean="0"/>
              <a:t>? </a:t>
            </a:r>
            <a:endParaRPr lang="cs-CZ" dirty="0" smtClean="0"/>
          </a:p>
          <a:p>
            <a:r>
              <a:rPr lang="cs-CZ" dirty="0" smtClean="0"/>
              <a:t> Vyjmenuj vlastnosti nejjednoduššího  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alkynu</a:t>
            </a:r>
            <a:r>
              <a:rPr lang="cs-CZ" dirty="0" smtClean="0"/>
              <a:t> a jeho </a:t>
            </a:r>
            <a:r>
              <a:rPr lang="cs-CZ" dirty="0" err="1" smtClean="0"/>
              <a:t>nejdůležitěšjí</a:t>
            </a:r>
            <a:r>
              <a:rPr lang="cs-CZ" dirty="0" smtClean="0"/>
              <a:t> použití. </a:t>
            </a:r>
          </a:p>
          <a:p>
            <a:r>
              <a:rPr lang="cs-CZ" dirty="0" smtClean="0"/>
              <a:t>Jak vyrobíme nejznámější </a:t>
            </a:r>
            <a:r>
              <a:rPr lang="cs-CZ" dirty="0" err="1" smtClean="0"/>
              <a:t>alkyn</a:t>
            </a:r>
            <a:r>
              <a:rPr lang="cs-CZ" dirty="0" smtClean="0"/>
              <a:t>?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4920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Samostatná práce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Vyhledejte na internetu nebo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v učebnicích další </a:t>
            </a:r>
            <a:r>
              <a:rPr lang="cs-CZ" dirty="0" err="1" smtClean="0"/>
              <a:t>alkyny</a:t>
            </a:r>
            <a:r>
              <a:rPr lang="cs-CZ" dirty="0" smtClean="0"/>
              <a:t> a jejich využití</a:t>
            </a:r>
          </a:p>
          <a:p>
            <a:pPr marL="64008" indent="0">
              <a:buNone/>
            </a:pPr>
            <a:endParaRPr lang="cs-CZ" dirty="0"/>
          </a:p>
          <a:p>
            <a:r>
              <a:rPr lang="cs-CZ" dirty="0" smtClean="0"/>
              <a:t>Vypište předměty, které jsou </a:t>
            </a:r>
            <a:r>
              <a:rPr lang="cs-CZ" dirty="0" smtClean="0"/>
              <a:t>vytvořeny                                   </a:t>
            </a:r>
            <a:r>
              <a:rPr lang="cs-CZ" dirty="0" smtClean="0"/>
              <a:t>z </a:t>
            </a:r>
            <a:r>
              <a:rPr lang="cs-CZ" dirty="0" err="1" smtClean="0"/>
              <a:t>alkynů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8142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6202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55</TotalTime>
  <Words>238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Alkyny </vt:lpstr>
      <vt:lpstr>Snímek 2</vt:lpstr>
      <vt:lpstr>Anotace</vt:lpstr>
      <vt:lpstr>Uhlovodíky s trojnou vazbou</vt:lpstr>
      <vt:lpstr>Příprava vlastnosti acetylenu </vt:lpstr>
      <vt:lpstr>Příprava vlastnosti acetylenu </vt:lpstr>
      <vt:lpstr>Acetylen</vt:lpstr>
      <vt:lpstr>Otázky:</vt:lpstr>
      <vt:lpstr>Samostatná práce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Alkyny</dc:title>
  <dc:creator>Admin</dc:creator>
  <cp:lastModifiedBy>Dum</cp:lastModifiedBy>
  <cp:revision>7</cp:revision>
  <dcterms:created xsi:type="dcterms:W3CDTF">2012-04-12T09:41:33Z</dcterms:created>
  <dcterms:modified xsi:type="dcterms:W3CDTF">2013-02-24T16:17:55Z</dcterms:modified>
</cp:coreProperties>
</file>