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7"/>
  </p:notesMasterIdLst>
  <p:handoutMasterIdLst>
    <p:handoutMasterId r:id="rId8"/>
  </p:handoutMasterIdLst>
  <p:sldIdLst>
    <p:sldId id="257" r:id="rId2"/>
    <p:sldId id="260" r:id="rId3"/>
    <p:sldId id="256" r:id="rId4"/>
    <p:sldId id="259" r:id="rId5"/>
    <p:sldId id="258" r:id="rId6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D606ECF-DD97-4730-8DD0-FC30E4983DE8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256EFCF-7A9B-4553-B8D8-EF40277271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58627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51CC8BE-0FB2-463B-AB31-86C99F8C0F6A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1AB6B04-CCC5-408C-ADD7-43F312FA43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9186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z="1000" i="1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eaLnBrk="1" hangingPunct="1">
              <a:spcBef>
                <a:spcPct val="0"/>
              </a:spcBef>
            </a:pPr>
            <a:r>
              <a:rPr lang="cs-CZ" sz="1000" i="1" smtClean="0">
                <a:latin typeface="Tahoma" pitchFamily="34" charset="0"/>
                <a:cs typeface="Tahoma" pitchFamily="34" charset="0"/>
              </a:rPr>
              <a:t>Žáci pracují samostatně. Utvářejí s pomocí učebnice trojice z uvedených pojmů. </a:t>
            </a:r>
          </a:p>
        </p:txBody>
      </p:sp>
      <p:sp>
        <p:nvSpPr>
          <p:cNvPr id="18435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</a:t>
            </a:r>
          </a:p>
          <a:p>
            <a:pPr eaLnBrk="1" hangingPunct="1"/>
            <a:r>
              <a:rPr lang="cs-CZ" i="1" smtClean="0"/>
              <a:t>Žáci si kontrolují svá řešení. 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7E31A7-7363-4451-86B8-EE2F8FA423D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C9BD47-9DA0-4BB4-9502-48667C85CC2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8411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EC9BCEE-8C00-465D-AEB6-1AEE09C9AC4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5556F5-3265-46B6-AEA9-6C83B19D06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758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A1135C-9936-4CA2-B709-A0C7BF4371C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9C6BD5-A7F1-4B90-B7E3-EE695C2D3C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76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883996-A235-4418-8F34-30728A9AE47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17EF65-5CEA-43FE-B2DF-4AD55E845AA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912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16DD2C-6209-495E-98F0-5AE0D5B6D20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7AB8A3-F396-4B23-9A57-D29B1E6925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845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8EDC99-CE94-4359-A2DF-3229A3100D9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C03FF47-EDB6-42A5-9049-343E6F99A9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343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FD2DC3-3E5F-4E31-A145-E519C36AC21F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7AD081-3713-4C5C-A19F-87BE4C72DF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1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115E87-A973-4048-98C9-88665C4BE23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4F3C14-E278-447A-993F-2986D644E0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998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68AF00-C88C-491B-9E9F-8EFC7F034A9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88D663-85BD-4213-A4F7-B748E6C174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339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17452C-1C14-44B2-BFAF-5666C8D53019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398960-3680-4302-A3B7-A4012FDA361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96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907612-66BF-4E82-BD3D-D99302465AC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4B0790-31FC-4BB9-82F9-CFE8D10877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360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F65DA72-8FEB-4EE7-9CE0-6B5C77319C2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89622B1-CC89-4D5D-8DE4-93B6DA6BD9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316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1988840"/>
            <a:ext cx="9144000" cy="403096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Font typeface="Wingdings" pitchFamily="2" charset="2"/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Font typeface="Wingdings" pitchFamily="2" charset="2"/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Font typeface="Wingdings" pitchFamily="2" charset="2"/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Povrch a jeho členění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VY_32_INOVACE_03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3600" dirty="0" smtClean="0">
              <a:solidFill>
                <a:srgbClr val="898989"/>
              </a:solidFill>
            </a:endParaRPr>
          </a:p>
          <a:p>
            <a:pPr marL="0" indent="0" algn="ctr"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pic>
        <p:nvPicPr>
          <p:cNvPr id="15362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1" name="Rectangle 9"/>
          <p:cNvSpPr>
            <a:spLocks noGrp="1" noChangeArrowheads="1"/>
          </p:cNvSpPr>
          <p:nvPr>
            <p:ph idx="1"/>
          </p:nvPr>
        </p:nvSpPr>
        <p:spPr>
          <a:xfrm>
            <a:off x="467544" y="620688"/>
            <a:ext cx="8229600" cy="5505475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</a:rPr>
              <a:t>Využití materiálu: členění povrchu  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</a:rPr>
              <a:t>Pomůcky</a:t>
            </a:r>
            <a:r>
              <a:rPr lang="cs-CZ" sz="1500" dirty="0" smtClean="0">
                <a:effectLst/>
              </a:rPr>
              <a:t>: počítač, dataprojektor, mapa</a:t>
            </a:r>
          </a:p>
          <a:p>
            <a:endParaRPr lang="cs-CZ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Typy povrchů v ČR</a:t>
            </a: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Z uvedených pojmů utvoř správné trojice:</a:t>
            </a:r>
          </a:p>
          <a:p>
            <a:pPr eaLnBrk="1" hangingPunct="1">
              <a:defRPr/>
            </a:pPr>
            <a:endParaRPr lang="cs-CZ" sz="1800" dirty="0" smtClean="0"/>
          </a:p>
          <a:p>
            <a:pPr eaLnBrk="1" hangingPunct="1">
              <a:defRPr/>
            </a:pPr>
            <a:r>
              <a:rPr lang="cs-CZ" sz="1800" dirty="0" smtClean="0"/>
              <a:t>Roviny         300 – 600 metrů     50 % (plochy státu)</a:t>
            </a:r>
          </a:p>
          <a:p>
            <a:pPr eaLnBrk="1" hangingPunct="1">
              <a:defRPr/>
            </a:pPr>
            <a:r>
              <a:rPr lang="cs-CZ" sz="1800" dirty="0" smtClean="0"/>
              <a:t>Vrchoviny    nad 600 metrů        11 %</a:t>
            </a:r>
          </a:p>
          <a:p>
            <a:pPr eaLnBrk="1" hangingPunct="1">
              <a:defRPr/>
            </a:pPr>
            <a:r>
              <a:rPr lang="cs-CZ" sz="1800" dirty="0" smtClean="0"/>
              <a:t>Hornatiny    do 30 metrů            4 %</a:t>
            </a:r>
          </a:p>
          <a:p>
            <a:pPr eaLnBrk="1" hangingPunct="1">
              <a:defRPr/>
            </a:pPr>
            <a:r>
              <a:rPr lang="cs-CZ" sz="1800" dirty="0" smtClean="0"/>
              <a:t>Pahorkatiny 30 – 150 metrů       34 %</a:t>
            </a:r>
          </a:p>
          <a:p>
            <a:pPr eaLnBrk="1" hangingPunct="1">
              <a:defRPr/>
            </a:pPr>
            <a:r>
              <a:rPr lang="cs-CZ" sz="1800" dirty="0" smtClean="0"/>
              <a:t>Velehory      150 – 300 metrů      1 %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898989"/>
                </a:solidFill>
              </a:rPr>
              <a:t>                   </a:t>
            </a:r>
          </a:p>
          <a:p>
            <a:pPr eaLnBrk="1" hangingPunct="1">
              <a:defRPr/>
            </a:pPr>
            <a:endParaRPr lang="cs-CZ" sz="18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Typy povrchů v ČR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dirty="0" smtClean="0"/>
              <a:t>Správně utvořené trojice:</a:t>
            </a:r>
          </a:p>
          <a:p>
            <a:pPr eaLnBrk="1" hangingPunct="1">
              <a:defRPr/>
            </a:pPr>
            <a:endParaRPr lang="cs-CZ" sz="1800" dirty="0" smtClean="0"/>
          </a:p>
          <a:p>
            <a:pPr eaLnBrk="1" hangingPunct="1">
              <a:defRPr/>
            </a:pPr>
            <a:r>
              <a:rPr lang="cs-CZ" sz="1800" dirty="0" smtClean="0"/>
              <a:t>Roviny           do 30 metrů             4 % plochy státu</a:t>
            </a:r>
          </a:p>
          <a:p>
            <a:pPr eaLnBrk="1" hangingPunct="1">
              <a:defRPr/>
            </a:pPr>
            <a:r>
              <a:rPr lang="cs-CZ" sz="1800" dirty="0" smtClean="0"/>
              <a:t>Pahorkatiny   30 – 150 metrů      50 %</a:t>
            </a:r>
          </a:p>
          <a:p>
            <a:pPr eaLnBrk="1" hangingPunct="1">
              <a:defRPr/>
            </a:pPr>
            <a:r>
              <a:rPr lang="cs-CZ" sz="1800" dirty="0" smtClean="0"/>
              <a:t>Vrchoviny     150 – 300 metrů     34 %</a:t>
            </a:r>
          </a:p>
          <a:p>
            <a:pPr eaLnBrk="1" hangingPunct="1">
              <a:defRPr/>
            </a:pPr>
            <a:r>
              <a:rPr lang="cs-CZ" sz="1800" dirty="0" smtClean="0"/>
              <a:t>Hornatiny     300 – 600 metrů     11 %</a:t>
            </a:r>
          </a:p>
          <a:p>
            <a:pPr eaLnBrk="1" hangingPunct="1">
              <a:defRPr/>
            </a:pPr>
            <a:r>
              <a:rPr lang="cs-CZ" sz="1800" dirty="0" smtClean="0"/>
              <a:t>Velehory       nad 600m                  1 %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0" y="381000"/>
            <a:ext cx="8229600" cy="1371600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cs typeface="Tahoma" pitchFamily="34" charset="0"/>
              </a:rPr>
              <a:t>Citace: </a:t>
            </a:r>
          </a:p>
          <a:p>
            <a:r>
              <a:rPr lang="cs-CZ" sz="1500" dirty="0"/>
              <a:t>HOLEČEK, Milan, et al. Česká republika : Zeměpis. 4. uprav. vyd. Praha : Fortuna, 2005. 104 s. ISBN 80-7168-930-0. </a:t>
            </a:r>
          </a:p>
          <a:p>
            <a:endParaRPr lang="cs-CZ" sz="1500" dirty="0">
              <a:cs typeface="Tahoma" pitchFamily="34" charset="0"/>
            </a:endParaRPr>
          </a:p>
          <a:p>
            <a:endParaRPr lang="cs-CZ" sz="1500" dirty="0"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cs typeface="Tahoma" pitchFamily="34" charset="0"/>
            </a:endParaRPr>
          </a:p>
        </p:txBody>
      </p:sp>
      <p:pic>
        <p:nvPicPr>
          <p:cNvPr id="2150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238</Words>
  <Application>Microsoft Office PowerPoint</Application>
  <PresentationFormat>Předvádění na obrazovce (4:3)</PresentationFormat>
  <Paragraphs>49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Typy povrchů v ČR</vt:lpstr>
      <vt:lpstr>Typy povrchů v ČR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38</cp:revision>
  <dcterms:created xsi:type="dcterms:W3CDTF">2011-05-26T14:17:08Z</dcterms:created>
  <dcterms:modified xsi:type="dcterms:W3CDTF">2011-12-10T14:20:39Z</dcterms:modified>
</cp:coreProperties>
</file>