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0086-7BB5-464D-8A8C-7BC22484E3F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419-175C-4B4F-B545-77336C62AA1F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0086-7BB5-464D-8A8C-7BC22484E3F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419-175C-4B4F-B545-77336C62A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0086-7BB5-464D-8A8C-7BC22484E3F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419-175C-4B4F-B545-77336C62AA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0086-7BB5-464D-8A8C-7BC22484E3F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419-175C-4B4F-B545-77336C62A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0086-7BB5-464D-8A8C-7BC22484E3F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419-175C-4B4F-B545-77336C62A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0086-7BB5-464D-8A8C-7BC22484E3F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419-175C-4B4F-B545-77336C62A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0086-7BB5-464D-8A8C-7BC22484E3F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419-175C-4B4F-B545-77336C62A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0086-7BB5-464D-8A8C-7BC22484E3F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419-175C-4B4F-B545-77336C62AA1F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0086-7BB5-464D-8A8C-7BC22484E3F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419-175C-4B4F-B545-77336C62AA1F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0086-7BB5-464D-8A8C-7BC22484E3F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419-175C-4B4F-B545-77336C62A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0086-7BB5-464D-8A8C-7BC22484E3F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419-175C-4B4F-B545-77336C62A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490086-7BB5-464D-8A8C-7BC22484E3F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58A4419-175C-4B4F-B545-77336C62AA1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Výroba železa </a:t>
            </a:r>
            <a:endParaRPr lang="cs-CZ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Chemie pro 9. ročník ZŠ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88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4A_04_Výroba železa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9. ročník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836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ANOTACE</a:t>
            </a:r>
            <a:endParaRPr lang="cs-CZ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vytvořena na téma výroba železa</a:t>
            </a:r>
          </a:p>
          <a:p>
            <a:r>
              <a:rPr lang="cs-CZ" dirty="0" smtClean="0"/>
              <a:t>Je uvedena základní podstata výroby železa</a:t>
            </a:r>
          </a:p>
          <a:p>
            <a:r>
              <a:rPr lang="cs-CZ" dirty="0" smtClean="0"/>
              <a:t>Prezentace obsahuje pojmy: vysoká pec, koks, struska, litina, ocel, konvektory, kalení</a:t>
            </a:r>
          </a:p>
          <a:p>
            <a:r>
              <a:rPr lang="cs-CZ" dirty="0" smtClean="0"/>
              <a:t>Prezentace obsahuje obrázky, které slouží k lepšímu výkladu </a:t>
            </a:r>
          </a:p>
          <a:p>
            <a:r>
              <a:rPr lang="cs-CZ" dirty="0" smtClean="0"/>
              <a:t>Prezentaci lze využít k zápisu poznámek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0077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Výroba železa </a:t>
            </a:r>
            <a:endParaRPr lang="cs-CZ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Suroviny pro výrobu železa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: </a:t>
            </a:r>
          </a:p>
          <a:p>
            <a:pPr marL="0" indent="0">
              <a:buNone/>
            </a:pPr>
            <a:endParaRPr lang="cs-CZ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ž</a:t>
            </a:r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elezné rudy 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(kyslíkaté rudy obsahující </a:t>
            </a:r>
            <a:r>
              <a:rPr lang="cs-CZ" b="1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oxid železitý Fe</a:t>
            </a:r>
            <a:r>
              <a:rPr lang="cs-CZ" b="1" u="sng" baseline="-25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r>
              <a:rPr lang="cs-CZ" b="1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</a:t>
            </a:r>
            <a:r>
              <a:rPr lang="cs-CZ" b="1" u="sng" baseline="-25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) </a:t>
            </a:r>
          </a:p>
          <a:p>
            <a:pPr marL="0" indent="0">
              <a:buNone/>
            </a:pPr>
            <a:r>
              <a:rPr lang="cs-CZ" b="1" u="sng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</a:t>
            </a:r>
            <a:r>
              <a:rPr lang="cs-CZ" b="1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agnetovec, krevel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, ocelek, hnědel</a:t>
            </a:r>
          </a:p>
          <a:p>
            <a:pPr marL="0" indent="0">
              <a:buNone/>
            </a:pP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Rudy obsahují i příměsi – hlušinu: obsah železa snižuje</a:t>
            </a:r>
          </a:p>
          <a:p>
            <a:pPr marL="0" indent="0">
              <a:buNone/>
            </a:pP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 vytěžení se ruda upravuje a zmenšuje se v ní obsah hlušiny</a:t>
            </a:r>
          </a:p>
        </p:txBody>
      </p:sp>
    </p:spTree>
    <p:extLst>
      <p:ext uri="{BB962C8B-B14F-4D97-AF65-F5344CB8AC3E}">
        <p14:creationId xmlns:p14="http://schemas.microsoft.com/office/powerpoint/2010/main" val="1507961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Vysoká pec</a:t>
            </a:r>
            <a:endParaRPr lang="cs-CZ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ařízení v němž se při vysoké teplotě (asi 1 700°C) získává surové železo</a:t>
            </a:r>
          </a:p>
          <a:p>
            <a:r>
              <a:rPr lang="cs-CZ" dirty="0" smtClean="0"/>
              <a:t>je v provozu nepřetržitě asi 10 let</a:t>
            </a:r>
          </a:p>
          <a:p>
            <a:r>
              <a:rPr lang="cs-CZ" dirty="0" smtClean="0"/>
              <a:t>je 30 až 50m vysoká, průměr pece je až 15m </a:t>
            </a:r>
          </a:p>
          <a:p>
            <a:r>
              <a:rPr lang="cs-CZ" dirty="0" smtClean="0"/>
              <a:t>je vyzděná žáruvzdorným materiálem</a:t>
            </a:r>
          </a:p>
          <a:p>
            <a:r>
              <a:rPr lang="cs-CZ" dirty="0"/>
              <a:t>n</a:t>
            </a:r>
            <a:r>
              <a:rPr lang="cs-CZ" dirty="0" smtClean="0"/>
              <a:t>epřetržitě se plní koksem, želenou rudou a vápencem</a:t>
            </a:r>
          </a:p>
          <a:p>
            <a:r>
              <a:rPr lang="cs-CZ" dirty="0"/>
              <a:t>d</a:t>
            </a:r>
            <a:r>
              <a:rPr lang="cs-CZ" dirty="0" smtClean="0"/>
              <a:t>o spodní části se vhání vzduch, který je obohacen kyslíkem </a:t>
            </a:r>
          </a:p>
          <a:p>
            <a:endParaRPr lang="cs-CZ" dirty="0"/>
          </a:p>
          <a:p>
            <a:r>
              <a:rPr lang="cs-CZ" b="1" u="sng" dirty="0">
                <a:solidFill>
                  <a:srgbClr val="FFFF00"/>
                </a:solidFill>
              </a:rPr>
              <a:t>p</a:t>
            </a:r>
            <a:r>
              <a:rPr lang="cs-CZ" b="1" u="sng" dirty="0" smtClean="0">
                <a:solidFill>
                  <a:srgbClr val="FFFF00"/>
                </a:solidFill>
              </a:rPr>
              <a:t>odstata výroby: redukce kyslíkatých železných rud koksem</a:t>
            </a:r>
            <a:endParaRPr lang="cs-CZ" b="1" u="sng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55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Vysoká pec</a:t>
            </a:r>
            <a:endParaRPr lang="cs-CZ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8280920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7573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Výroba železa</a:t>
            </a:r>
            <a:endParaRPr lang="cs-CZ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0000"/>
                </a:solidFill>
              </a:rPr>
              <a:t>STRUSKA</a:t>
            </a:r>
            <a:r>
              <a:rPr lang="cs-CZ" dirty="0" smtClean="0"/>
              <a:t>: plave na povrchu surového železa a zabraňuje další oxidací železa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Struska i roztavené železo se vypouští zvlášť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Železo se vypouští tzv. </a:t>
            </a:r>
            <a:r>
              <a:rPr lang="cs-CZ" b="1" u="sng" dirty="0" smtClean="0"/>
              <a:t>ODPICHEM</a:t>
            </a:r>
            <a:r>
              <a:rPr lang="cs-CZ" dirty="0" smtClean="0"/>
              <a:t> (provádí se vždy po dvou hodinách)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0000"/>
                </a:solidFill>
              </a:rPr>
              <a:t>SUROVÉ ŽELEZO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obsahuje hodně uhlíku, který způsobuje křehkost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m</a:t>
            </a:r>
            <a:r>
              <a:rPr lang="cs-CZ" dirty="0" smtClean="0"/>
              <a:t>á velkou tvrdost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odlévá se do forem, je to tzv. </a:t>
            </a:r>
            <a:r>
              <a:rPr lang="cs-CZ" b="1" u="sng" dirty="0" smtClean="0"/>
              <a:t>LITINA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p</a:t>
            </a:r>
            <a:r>
              <a:rPr lang="cs-CZ" dirty="0" smtClean="0"/>
              <a:t>oužití: výroba potrubí, části strojů, topná tělesa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44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Výroba oceli</a:t>
            </a:r>
            <a:endParaRPr lang="cs-CZ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Surové železo se dále </a:t>
            </a:r>
            <a:r>
              <a:rPr lang="cs-CZ" b="1" dirty="0" smtClean="0">
                <a:solidFill>
                  <a:srgbClr val="FFFF00"/>
                </a:solidFill>
              </a:rPr>
              <a:t>zpracovává v ocelárnách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Zušlechťováním surového železa vzniká ocel 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1"/>
                </a:solidFill>
              </a:rPr>
              <a:t>Ocel je pružná, pevná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Zpracování spočívá </a:t>
            </a:r>
            <a:r>
              <a:rPr lang="cs-CZ" b="1" dirty="0" smtClean="0">
                <a:solidFill>
                  <a:srgbClr val="FFC000"/>
                </a:solidFill>
              </a:rPr>
              <a:t>ve snižování obsahu uhlíku a jiných nežádoucích příměsí  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 konvertorech 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 nístějových pecích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616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Výroba oceli</a:t>
            </a:r>
            <a:endParaRPr lang="cs-CZ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peciální oceli se </a:t>
            </a:r>
            <a:r>
              <a:rPr lang="cs-CZ" b="1" dirty="0" smtClean="0">
                <a:solidFill>
                  <a:srgbClr val="C00000"/>
                </a:solidFill>
              </a:rPr>
              <a:t>vyrábějí v elektrických pecích </a:t>
            </a:r>
          </a:p>
          <a:p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d surového železa </a:t>
            </a:r>
            <a:r>
              <a:rPr lang="cs-CZ" b="1" u="sng" dirty="0" smtClean="0"/>
              <a:t>je ocel měkčí a je kujná</a:t>
            </a:r>
          </a:p>
          <a:p>
            <a:r>
              <a:rPr lang="cs-CZ" dirty="0"/>
              <a:t>v</a:t>
            </a:r>
            <a:r>
              <a:rPr lang="cs-CZ" dirty="0" smtClean="0"/>
              <a:t>lastnosti se dají měnit přísadou kovových prvků (chrom, vanad, nikl…)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znikají </a:t>
            </a:r>
            <a:r>
              <a:rPr lang="cs-CZ" b="1" i="1" u="sng" dirty="0" smtClean="0">
                <a:solidFill>
                  <a:srgbClr val="C00000"/>
                </a:solidFill>
              </a:rPr>
              <a:t>různé druhy ocelí </a:t>
            </a:r>
          </a:p>
          <a:p>
            <a:pPr marL="0" indent="0">
              <a:buNone/>
            </a:pPr>
            <a:r>
              <a:rPr lang="cs-CZ" dirty="0" smtClean="0"/>
              <a:t>– korozivzdorná, „nerezová“ ocel, tvrdé oceli pro obráběcí stroje</a:t>
            </a:r>
          </a:p>
          <a:p>
            <a:pPr>
              <a:buFontTx/>
              <a:buChar char="-"/>
            </a:pPr>
            <a:r>
              <a:rPr lang="cs-CZ" dirty="0" smtClean="0"/>
              <a:t>měkké oceli, rezavějící oceli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285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i="1" u="sng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Výrobky </a:t>
            </a:r>
            <a:endParaRPr lang="cs-CZ" i="1" u="sng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98" y="1412776"/>
            <a:ext cx="4896544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576234"/>
            <a:ext cx="4824536" cy="3744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29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Výrobky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36" y="1484784"/>
            <a:ext cx="4098740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198" y="2852936"/>
            <a:ext cx="4563157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9980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</a:p>
          <a:p>
            <a:r>
              <a:rPr lang="cs-CZ" dirty="0" smtClean="0"/>
              <a:t>Vlastní fotografie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28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182</TotalTime>
  <Words>358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Výroba železa </vt:lpstr>
      <vt:lpstr>Prezentace aplikace PowerPoint</vt:lpstr>
      <vt:lpstr>ANOTACE</vt:lpstr>
      <vt:lpstr>Výroba železa </vt:lpstr>
      <vt:lpstr>Vysoká pec</vt:lpstr>
      <vt:lpstr>Vysoká pec</vt:lpstr>
      <vt:lpstr>Výroba železa</vt:lpstr>
      <vt:lpstr>Výroba oceli</vt:lpstr>
      <vt:lpstr>Výroba oceli</vt:lpstr>
      <vt:lpstr>Výrobky </vt:lpstr>
      <vt:lpstr>Výrobky</vt:lpstr>
      <vt:lpstr>Citace: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Výroba železa</dc:title>
  <dc:creator>Admin</dc:creator>
  <cp:lastModifiedBy>Admin</cp:lastModifiedBy>
  <cp:revision>16</cp:revision>
  <dcterms:created xsi:type="dcterms:W3CDTF">2013-01-27T17:44:42Z</dcterms:created>
  <dcterms:modified xsi:type="dcterms:W3CDTF">2013-02-24T16:00:31Z</dcterms:modified>
</cp:coreProperties>
</file>