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6" r:id="rId3"/>
    <p:sldId id="257" r:id="rId4"/>
    <p:sldId id="262" r:id="rId5"/>
    <p:sldId id="263" r:id="rId6"/>
    <p:sldId id="258" r:id="rId7"/>
    <p:sldId id="260" r:id="rId8"/>
    <p:sldId id="261" r:id="rId9"/>
    <p:sldId id="264" r:id="rId10"/>
    <p:sldId id="265" r:id="rId11"/>
    <p:sldId id="266" r:id="rId12"/>
    <p:sldId id="268" r:id="rId13"/>
    <p:sldId id="267" r:id="rId14"/>
    <p:sldId id="272" r:id="rId15"/>
    <p:sldId id="273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036278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355574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598352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213350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484582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301199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517571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059420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642922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311803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349332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E01D2-1CBA-4B5D-86E7-0DB31DF93203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3179F-DBD1-4994-A23A-DA1B8F7BF9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035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3935281"/>
              </p:ext>
            </p:extLst>
          </p:nvPr>
        </p:nvGraphicFramePr>
        <p:xfrm>
          <a:off x="1524000" y="1397000"/>
          <a:ext cx="6720408" cy="3321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VY_32_Inovace_4.2.12</a:t>
                      </a:r>
                      <a:r>
                        <a:rPr lang="cs-CZ" baseline="0" dirty="0" smtClean="0"/>
                        <a:t>  Voda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 a procvičení učiva o vodě</a:t>
                      </a:r>
                      <a:r>
                        <a:rPr lang="cs-CZ" baseline="0" dirty="0" smtClean="0"/>
                        <a:t> v přírodě. Pr</a:t>
                      </a:r>
                      <a:r>
                        <a:rPr lang="cs-CZ" dirty="0" smtClean="0"/>
                        <a:t>ezentace byla vytvořena pro práci s interaktivní tabulí</a:t>
                      </a:r>
                      <a:r>
                        <a:rPr lang="cs-CZ" baseline="0" dirty="0" smtClean="0"/>
                        <a:t> nebo dataprojektorem a obsahuje animace.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403528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296143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VODA V PŘÍRODĚ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prejzova\AppData\Local\Microsoft\Windows\Temporary Internet Files\Content.IE5\9S3725G8\MP9004447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7056784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43467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351838" cy="130175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Voda je 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nezbytnou součástí neživé přírody, bez které by nemohl být život na Zemi.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b="1" dirty="0" smtClean="0">
                <a:solidFill>
                  <a:schemeClr val="accent1"/>
                </a:solidFill>
              </a:rPr>
              <a:t>Vodu obsahují všechna těla rostlin, zvířat a lidí. </a:t>
            </a:r>
            <a:br>
              <a:rPr lang="cs-CZ" sz="3600" b="1" dirty="0" smtClean="0">
                <a:solidFill>
                  <a:schemeClr val="accent1"/>
                </a:solidFill>
              </a:rPr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Lidé a zvířata vodu potřebují, jinak by zemřeli žízní.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Rostliny bez vody usychají a hynou.</a:t>
            </a:r>
            <a:br>
              <a:rPr lang="cs-CZ" sz="3600" b="1" dirty="0" smtClean="0">
                <a:solidFill>
                  <a:schemeClr val="tx2"/>
                </a:solidFill>
              </a:rPr>
            </a:b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420938"/>
            <a:ext cx="8229600" cy="37052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	     </a:t>
            </a:r>
          </a:p>
        </p:txBody>
      </p:sp>
    </p:spTree>
    <p:extLst>
      <p:ext uri="{BB962C8B-B14F-4D97-AF65-F5344CB8AC3E}">
        <p14:creationId xmlns:p14="http://schemas.microsoft.com/office/powerpoint/2010/main" val="21707629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075240" cy="79208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Voda </a:t>
            </a:r>
            <a:r>
              <a:rPr lang="cs-CZ" sz="3100" dirty="0"/>
              <a:t>v </a:t>
            </a:r>
            <a:r>
              <a:rPr lang="cs-CZ" sz="3100" dirty="0" smtClean="0"/>
              <a:t>přírodě – slaná (</a:t>
            </a:r>
            <a:r>
              <a:rPr lang="cs-CZ" sz="3100" dirty="0"/>
              <a:t>moře, oceány)</a:t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	     			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prejzova\AppData\Local\Microsoft\Windows\Temporary Internet Files\Content.IE5\50RHYVP1\MP9002276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1"/>
            <a:ext cx="3816424" cy="272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ejzova\AppData\Local\Microsoft\Windows\Temporary Internet Files\Content.IE5\2UABTRXI\MP9001825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1"/>
            <a:ext cx="3657600" cy="272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ejzova\AppData\Local\Microsoft\Windows\Temporary Internet Files\Content.IE5\I5N0C3XM\MP9004329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17" y="4077071"/>
            <a:ext cx="3627219" cy="262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ejzova\AppData\Local\Microsoft\Windows\Temporary Internet Files\Content.IE5\O4PZIY3K\MP9004230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85843"/>
            <a:ext cx="3816424" cy="261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5724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91264" cy="100811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Voda </a:t>
            </a:r>
            <a:r>
              <a:rPr lang="cs-CZ" sz="3100" dirty="0"/>
              <a:t>v přírodě </a:t>
            </a:r>
            <a:r>
              <a:rPr lang="cs-CZ" sz="3100" dirty="0" smtClean="0"/>
              <a:t>– sladká</a:t>
            </a:r>
            <a:br>
              <a:rPr lang="cs-CZ" sz="3100" dirty="0" smtClean="0"/>
            </a:br>
            <a:r>
              <a:rPr lang="cs-CZ" sz="3100" dirty="0" smtClean="0"/>
              <a:t>(potoky, řeky, rybníky, jezera, přehrady)</a:t>
            </a: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03848" y="2348880"/>
            <a:ext cx="5688632" cy="381642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2" name="Picture 4" descr="C:\Users\prejzova\AppData\Local\Microsoft\Windows\Temporary Internet Files\Content.IE5\9S3725G8\MP9001452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14" y="1340768"/>
            <a:ext cx="268510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ejzova\AppData\Local\Microsoft\Windows\Temporary Internet Files\Content.IE5\MV0RWANB\MP9004035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61728"/>
            <a:ext cx="2808312" cy="278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ejzova\AppData\Local\Microsoft\Windows\Temporary Internet Files\Content.IE5\9S3725G8\MP9004383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354801"/>
            <a:ext cx="2808312" cy="277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ejzova\AppData\Local\Microsoft\Windows\Temporary Internet Files\Content.IE5\I5N0C3XM\MP90017734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14" y="4293096"/>
            <a:ext cx="3909245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ejzova\AppData\Local\Microsoft\Windows\Temporary Internet Files\Content.IE5\9S3725G8\MP90014581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435" y="4293096"/>
            <a:ext cx="3911739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6367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Křížovka</a:t>
            </a:r>
            <a:r>
              <a:rPr lang="cs-CZ" dirty="0" smtClean="0"/>
              <a:t> – Vodní zdroje umím ……………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047710"/>
              </p:ext>
            </p:extLst>
          </p:nvPr>
        </p:nvGraphicFramePr>
        <p:xfrm>
          <a:off x="467544" y="1268760"/>
          <a:ext cx="8231190" cy="4032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</a:tblGrid>
              <a:tr h="806490"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Ř</a:t>
                      </a:r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3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806490">
                <a:tc gridSpan="3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12700" cmpd="sng">
                      <a:noFill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 marL="137532" marR="137532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3">
                  <a:txBody>
                    <a:bodyPr/>
                    <a:lstStyle/>
                    <a:p>
                      <a:endParaRPr lang="cs-CZ" sz="3200" b="1" dirty="0">
                        <a:ln w="38100">
                          <a:solidFill>
                            <a:schemeClr val="tx1"/>
                          </a:solidFill>
                        </a:ln>
                        <a:noFill/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6490">
                <a:tc gridSpan="4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b="1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>
                  <a:txBody>
                    <a:bodyPr/>
                    <a:lstStyle/>
                    <a:p>
                      <a:endParaRPr lang="cs-CZ" sz="3200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6490">
                <a:tc gridSpan="6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marL="137532" marR="137532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806490">
                <a:tc gridSpan="5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J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marL="137532" marR="137532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83568" y="587727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Každý řádek skrývá jeden z vodních zdrojů v přírodě.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660142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309404"/>
            <a:ext cx="8229600" cy="59931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Křížovka</a:t>
            </a:r>
            <a:r>
              <a:rPr lang="cs-CZ" dirty="0" smtClean="0"/>
              <a:t> 		</a:t>
            </a:r>
            <a:r>
              <a:rPr lang="cs-CZ" b="1" dirty="0" smtClean="0">
                <a:solidFill>
                  <a:prstClr val="black"/>
                </a:solidFill>
              </a:rPr>
              <a:t>ŘEŠENÍ</a:t>
            </a:r>
            <a:r>
              <a:rPr lang="cs-CZ" b="1" dirty="0">
                <a:solidFill>
                  <a:prstClr val="black"/>
                </a:solidFill>
              </a:rPr>
              <a:t/>
            </a:r>
            <a:br>
              <a:rPr lang="cs-CZ" b="1" dirty="0">
                <a:solidFill>
                  <a:prstClr val="black"/>
                </a:solidFill>
              </a:rPr>
            </a:br>
            <a:endParaRPr lang="cs-CZ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608841"/>
              </p:ext>
            </p:extLst>
          </p:nvPr>
        </p:nvGraphicFramePr>
        <p:xfrm>
          <a:off x="467544" y="1268760"/>
          <a:ext cx="8231190" cy="39892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  <a:gridCol w="748290"/>
              </a:tblGrid>
              <a:tr h="806490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Ř</a:t>
                      </a:r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2"/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3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806490">
                <a:tc gridSpan="3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12700" cmpd="sng">
                      <a:noFill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 marL="137532" marR="137532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marL="137532" marR="137532"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3">
                  <a:txBody>
                    <a:bodyPr/>
                    <a:lstStyle/>
                    <a:p>
                      <a:endParaRPr lang="cs-CZ" sz="3200" b="1" dirty="0">
                        <a:ln w="38100">
                          <a:solidFill>
                            <a:schemeClr val="tx1"/>
                          </a:solidFill>
                        </a:ln>
                        <a:noFill/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3284">
                <a:tc gridSpan="4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2"/>
                          </a:solidFill>
                        </a:rPr>
                        <a:t>B</a:t>
                      </a:r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Í</a:t>
                      </a:r>
                      <a:endParaRPr lang="cs-CZ" sz="3200" b="1" dirty="0"/>
                    </a:p>
                  </a:txBody>
                  <a:tcPr marL="137532" marR="137532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6490">
                <a:tc gridSpan="6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2"/>
                          </a:solidFill>
                        </a:rPr>
                        <a:t>Ř</a:t>
                      </a:r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marL="137532" marR="137532"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806490">
                <a:tc gridSpan="5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 marL="137532" marR="137532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J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tx2"/>
                        </a:solidFill>
                      </a:endParaRPr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 marL="137532" marR="137532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marL="137532" marR="137532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marL="137532" marR="137532"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marL="137532" marR="137532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83568" y="5877272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Vodní zdroje umím </a:t>
            </a:r>
            <a:r>
              <a:rPr lang="cs-CZ" sz="3600" b="1" u="sng" dirty="0" smtClean="0"/>
              <a:t>DOBŘE.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2461491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Říkej, jaká voda je v těchto vodních zdrojích. Sladká nebo slaná?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57682" y="1711361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MOŘE</a:t>
            </a:r>
            <a:endParaRPr lang="cs-CZ" sz="2400" b="1" dirty="0"/>
          </a:p>
        </p:txBody>
      </p:sp>
      <p:sp>
        <p:nvSpPr>
          <p:cNvPr id="7" name="Ovál 6"/>
          <p:cNvSpPr/>
          <p:nvPr/>
        </p:nvSpPr>
        <p:spPr>
          <a:xfrm>
            <a:off x="2987824" y="3264915"/>
            <a:ext cx="176419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JEZERO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445153" y="4271455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ŘEKA</a:t>
            </a:r>
            <a:endParaRPr lang="cs-CZ" sz="2400" b="1" dirty="0"/>
          </a:p>
        </p:txBody>
      </p:sp>
      <p:sp>
        <p:nvSpPr>
          <p:cNvPr id="10" name="Ovál 9"/>
          <p:cNvSpPr/>
          <p:nvPr/>
        </p:nvSpPr>
        <p:spPr>
          <a:xfrm>
            <a:off x="2667860" y="5229200"/>
            <a:ext cx="18321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RYBNÍK</a:t>
            </a:r>
            <a:endParaRPr lang="cs-CZ" sz="2400" b="1" dirty="0"/>
          </a:p>
        </p:txBody>
      </p:sp>
      <p:sp>
        <p:nvSpPr>
          <p:cNvPr id="11" name="Ovál 10"/>
          <p:cNvSpPr/>
          <p:nvPr/>
        </p:nvSpPr>
        <p:spPr>
          <a:xfrm>
            <a:off x="3995936" y="1916832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POTOK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5750562" y="4736473"/>
            <a:ext cx="170175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OCEÁN</a:t>
            </a:r>
            <a:endParaRPr lang="cs-CZ" sz="2400" b="1" dirty="0"/>
          </a:p>
        </p:txBody>
      </p:sp>
      <p:sp>
        <p:nvSpPr>
          <p:cNvPr id="14" name="Ovál 13"/>
          <p:cNvSpPr/>
          <p:nvPr/>
        </p:nvSpPr>
        <p:spPr>
          <a:xfrm>
            <a:off x="6228184" y="2831232"/>
            <a:ext cx="2376264" cy="10248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PŘEHRADA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224398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424936" cy="453650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Voda z potoků a řek nemusí být vždy tak čistá, abychom ji mohli pít. Úpravny vod přeměňují tuto vodu na vodu pitnou. V čističkách se voda čistí a zbavuje všech nečistot.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789040"/>
            <a:ext cx="8229600" cy="233712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82" name="Picture 10" descr="C:\Users\prejzova\AppData\Local\Microsoft\Windows\Temporary Internet Files\Content.IE5\I5N0C3XM\MC9002331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97460"/>
            <a:ext cx="2334285" cy="234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rejzova\AppData\Local\Microsoft\Windows\Temporary Internet Files\Content.IE5\2UABTRXI\MC900104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472" y="3997461"/>
            <a:ext cx="1822399" cy="223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prejzova\AppData\Local\Microsoft\Windows\Temporary Internet Files\Content.IE5\MV0RWANB\MC90028761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734" y="3997460"/>
            <a:ext cx="2195458" cy="2343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prejzova\AppData\Local\Microsoft\Windows\Temporary Internet Files\Content.IE5\9S3725G8\MC900030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97460"/>
            <a:ext cx="2160240" cy="223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5491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chemeClr val="tx2"/>
            </a:solidFill>
          </a:ln>
        </p:spPr>
        <p:txBody>
          <a:bodyPr/>
          <a:lstStyle/>
          <a:p>
            <a:r>
              <a:rPr lang="cs-CZ" dirty="0" smtClean="0"/>
              <a:t>Voda pitná. Voda užitková</a:t>
            </a:r>
            <a:endParaRPr lang="cs-CZ" dirty="0"/>
          </a:p>
        </p:txBody>
      </p:sp>
      <p:pic>
        <p:nvPicPr>
          <p:cNvPr id="4" name="Picture 7" descr="C:\Users\prejzova\AppData\Local\Microsoft\Windows\Temporary Internet Files\Content.IE5\PSBFHVVI\MP90032111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64861"/>
            <a:ext cx="3024336" cy="3607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prejzova\AppData\Local\Microsoft\Windows\Temporary Internet Files\Content.IE5\I5N0C3XM\MP9004387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92896"/>
            <a:ext cx="3000788" cy="360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prejzova\AppData\Local\Microsoft\Windows\Temporary Internet Files\Content.IE5\5TF55U86\MC90044175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409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8874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35771" y="260648"/>
            <a:ext cx="8280400" cy="850900"/>
          </a:xfrm>
          <a:ln w="571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Voda se vyskytuje v několika formách</a:t>
            </a:r>
            <a:endParaRPr lang="cs-CZ" dirty="0"/>
          </a:p>
        </p:txBody>
      </p:sp>
      <p:pic>
        <p:nvPicPr>
          <p:cNvPr id="1034" name="Picture 10" descr="C:\Users\prejzova\AppData\Local\Microsoft\Windows\Temporary Internet Files\Content.IE5\MV0RWANB\MP9004031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80928"/>
            <a:ext cx="3888432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ejzova\AppData\Local\Microsoft\Windows\Temporary Internet Files\Content.IE5\I5N0C3XM\MP9004012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778" y="2780928"/>
            <a:ext cx="3697669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323528" y="1340768"/>
            <a:ext cx="8280920" cy="1057746"/>
          </a:xfrm>
          <a:prstGeom prst="rect">
            <a:avLst/>
          </a:prstGeom>
          <a:ln w="57150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dirty="0" smtClean="0"/>
              <a:t>	DÉŠŤ     				MLHA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7213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chemeClr val="accent1"/>
            </a:solidFill>
          </a:ln>
        </p:spPr>
        <p:txBody>
          <a:bodyPr/>
          <a:lstStyle/>
          <a:p>
            <a:pPr algn="l"/>
            <a:r>
              <a:rPr lang="cs-CZ" dirty="0" smtClean="0"/>
              <a:t>	SNÍH 				LED</a:t>
            </a:r>
            <a:endParaRPr lang="cs-CZ" dirty="0"/>
          </a:p>
        </p:txBody>
      </p:sp>
      <p:pic>
        <p:nvPicPr>
          <p:cNvPr id="4" name="Picture 5" descr="C:\Users\prejzova\AppData\Local\Microsoft\Windows\Temporary Internet Files\Content.IE5\5TF55U86\MP90038603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35796"/>
            <a:ext cx="3888432" cy="503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prejzova\AppData\Local\Microsoft\Windows\Temporary Internet Files\Content.IE5\I5N0C3XM\MP9004020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044" y="1556792"/>
            <a:ext cx="3655230" cy="245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rejzova\AppData\Local\Microsoft\Windows\Temporary Internet Files\Content.IE5\MV0RWANB\MP9004012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044" y="4149080"/>
            <a:ext cx="365523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4727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algn="l"/>
            <a:r>
              <a:rPr lang="cs-CZ" dirty="0" smtClean="0"/>
              <a:t>	JINOVATKA 		    ROSA</a:t>
            </a:r>
            <a:endParaRPr lang="cs-CZ" dirty="0"/>
          </a:p>
        </p:txBody>
      </p:sp>
      <p:pic>
        <p:nvPicPr>
          <p:cNvPr id="2050" name="Picture 2" descr="C:\Users\prejzova\AppData\Local\Microsoft\Windows\Temporary Internet Files\Content.IE5\5TF55U86\MP90014518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410445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prejzova\AppData\Local\Microsoft\Windows\Temporary Internet Files\Content.IE5\5TF55U86\MP9004015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4032448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2912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ln w="571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KOLOBĚH VODY V PŘÍRODĚ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0014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Koloběh vody je stálý oběh povrchové a podzemní vody, doprovázený změnami skupenství.</a:t>
            </a:r>
          </a:p>
          <a:p>
            <a:pPr marL="0" indent="0">
              <a:buNone/>
            </a:pPr>
            <a:r>
              <a:rPr lang="cs-CZ" dirty="0" smtClean="0"/>
              <a:t>Voda se vypařuje z moří, oceánů, jezer, přehrad, rybníků, řek a potoků. Stoupá vzhůru. </a:t>
            </a:r>
          </a:p>
          <a:p>
            <a:pPr marL="0" indent="0">
              <a:buNone/>
            </a:pPr>
            <a:r>
              <a:rPr lang="cs-CZ" dirty="0" smtClean="0"/>
              <a:t>Ve větších výškách se ochlazuje a v podobě deště, sněhu, krup se vrací na zem.</a:t>
            </a:r>
          </a:p>
          <a:p>
            <a:pPr marL="0" indent="0">
              <a:buNone/>
            </a:pPr>
            <a:r>
              <a:rPr lang="cs-CZ" dirty="0" smtClean="0"/>
              <a:t>Část vody se vsákne do půdy. Voda, která zůstala na povrchu země pak stéká do potoků, řeka dále pak do moří a oceánů.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7923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6672"/>
            <a:ext cx="8784976" cy="6235473"/>
          </a:xfrm>
        </p:spPr>
      </p:pic>
      <p:cxnSp>
        <p:nvCxnSpPr>
          <p:cNvPr id="6" name="Přímá spojnice se šipkou 5"/>
          <p:cNvCxnSpPr/>
          <p:nvPr/>
        </p:nvCxnSpPr>
        <p:spPr>
          <a:xfrm flipV="1">
            <a:off x="1907704" y="4293096"/>
            <a:ext cx="0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259632" y="3268499"/>
            <a:ext cx="0" cy="9751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610419" y="4293096"/>
            <a:ext cx="0" cy="8808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763688" y="3156133"/>
            <a:ext cx="0" cy="9913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071664" y="4293096"/>
            <a:ext cx="0" cy="9144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305619" y="3268499"/>
            <a:ext cx="0" cy="9751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8676456" y="3933056"/>
            <a:ext cx="0" cy="122012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595539" y="2132856"/>
            <a:ext cx="0" cy="113564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6197802" y="3647246"/>
            <a:ext cx="0" cy="8400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845211" y="2686108"/>
            <a:ext cx="128270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572000" y="2273698"/>
            <a:ext cx="158417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771800" y="2329316"/>
            <a:ext cx="129614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7308304" y="6021288"/>
            <a:ext cx="1080120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899592" y="4514056"/>
            <a:ext cx="0" cy="9144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7524328" y="5359896"/>
            <a:ext cx="864096" cy="1524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7988015" y="2101028"/>
            <a:ext cx="0" cy="8400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6804248" y="4596052"/>
            <a:ext cx="0" cy="8400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7460704" y="2101028"/>
            <a:ext cx="0" cy="8400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6043207"/>
      </p:ext>
    </p:extLst>
  </p:cSld>
  <p:clrMapOvr>
    <a:masterClrMapping/>
  </p:clrMapOvr>
  <p:transition spd="slow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 a materiály: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 z galerie Klipart</a:t>
            </a:r>
          </a:p>
          <a:p>
            <a:pPr marL="0" indent="0">
              <a:buNone/>
            </a:pPr>
            <a:r>
              <a:rPr lang="cs-CZ" sz="1800" dirty="0"/>
              <a:t>ŠTIKOVÁ, Věra. </a:t>
            </a:r>
            <a:r>
              <a:rPr lang="cs-CZ" sz="1800" i="1" dirty="0"/>
              <a:t>Prvouka 3, Pracovní sešit pro 3.ročník základní školy</a:t>
            </a:r>
            <a:r>
              <a:rPr lang="cs-CZ" sz="1800" dirty="0"/>
              <a:t>. Brno: Nová škola, 2003, ISBN 80-7289-045-X.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ŠTIKOVÁ, Věra. </a:t>
            </a:r>
            <a:r>
              <a:rPr lang="cs-CZ" sz="1800" i="1" dirty="0"/>
              <a:t>Já a můj svět prvouka pro 3. ročník</a:t>
            </a:r>
            <a:r>
              <a:rPr lang="cs-CZ" sz="1800" dirty="0"/>
              <a:t>. Brno: Nová škola, 2011, ISBN 978-80-7289-321-8.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Archiv autora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736439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330</Words>
  <Application>Microsoft Office PowerPoint</Application>
  <PresentationFormat>Předvádění na obrazovce (4:3)</PresentationFormat>
  <Paragraphs>86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VODA V PŘÍRODĚ</vt:lpstr>
      <vt:lpstr>            Voda je nezbytnou součástí neživé přírody, bez které by nemohl být život na Zemi.   Vodu obsahují všechna těla rostlin, zvířat a lidí.   Lidé a zvířata vodu potřebují, jinak by zemřeli žízní.   Rostliny bez vody usychají a hynou.  </vt:lpstr>
      <vt:lpstr> Voda v přírodě – slaná (moře, oceány) </vt:lpstr>
      <vt:lpstr> Voda v přírodě – sladká (potoky, řeky, rybníky, jezera, přehrady) </vt:lpstr>
      <vt:lpstr>Křížovka – Vodní zdroje umím ……………</vt:lpstr>
      <vt:lpstr> Křížovka   ŘEŠENÍ </vt:lpstr>
      <vt:lpstr>Říkej, jaká voda je v těchto vodních zdrojích. Sladká nebo slaná?</vt:lpstr>
      <vt:lpstr>Voda z potoků a řek nemusí být vždy tak čistá, abychom ji mohli pít. Úpravny vod přeměňují tuto vodu na vodu pitnou. V čističkách se voda čistí a zbavuje všech nečistot. </vt:lpstr>
      <vt:lpstr>Voda pitná. Voda užitková</vt:lpstr>
      <vt:lpstr>Voda se vyskytuje v několika formách</vt:lpstr>
      <vt:lpstr> SNÍH     LED</vt:lpstr>
      <vt:lpstr> JINOVATKA       ROSA</vt:lpstr>
      <vt:lpstr>KOLOBĚH VODY V PŘÍRODĚ</vt:lpstr>
      <vt:lpstr>Prezentace aplikace PowerPoint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 V PŘÍRODĚ</dc:title>
  <dc:creator>Naděžda Prejzová</dc:creator>
  <cp:lastModifiedBy>Naděžda Prejzová</cp:lastModifiedBy>
  <cp:revision>28</cp:revision>
  <dcterms:created xsi:type="dcterms:W3CDTF">2013-01-08T20:59:11Z</dcterms:created>
  <dcterms:modified xsi:type="dcterms:W3CDTF">2013-01-20T20:58:07Z</dcterms:modified>
</cp:coreProperties>
</file>