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0" r:id="rId2"/>
    <p:sldId id="273" r:id="rId3"/>
    <p:sldId id="262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VY_52_INOVACE_11_</a:t>
            </a:r>
            <a:br>
              <a:rPr lang="cs-CZ" sz="3600" dirty="0" smtClean="0"/>
            </a:br>
            <a:r>
              <a:rPr lang="cs-CZ" sz="3600" dirty="0" smtClean="0"/>
              <a:t>Rostliny v rybníku a okolí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34486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Výukový materiál je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určen pro 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4.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ročník. Objasňuje problematiku rostlin ekosystému rybníku.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80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12923"/>
            <a:ext cx="2430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Povrchová voda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683568" y="1912139"/>
            <a:ext cx="7961834" cy="2601580"/>
            <a:chOff x="683568" y="1052736"/>
            <a:chExt cx="7961834" cy="2601580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1052736"/>
              <a:ext cx="2093843" cy="369332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75000"/>
                    </a:schemeClr>
                  </a:solidFill>
                </a:rPr>
                <a:t>POVRCHOVÁ VODA</a:t>
              </a:r>
              <a:endParaRPr lang="cs-CZ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99592" y="1988840"/>
              <a:ext cx="1435714" cy="369332"/>
            </a:xfrm>
            <a:prstGeom prst="rect">
              <a:avLst/>
            </a:prstGeom>
            <a:solidFill>
              <a:srgbClr val="92D050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VODNÍ TOKY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030773" y="1916832"/>
              <a:ext cx="1707519" cy="369332"/>
            </a:xfrm>
            <a:prstGeom prst="rect">
              <a:avLst/>
            </a:prstGeom>
            <a:solidFill>
              <a:srgbClr val="92D050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VODNÍ NÁDRŽE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83568" y="3277339"/>
              <a:ext cx="707245" cy="369332"/>
            </a:xfrm>
            <a:prstGeom prst="rect">
              <a:avLst/>
            </a:prstGeom>
            <a:solidFill>
              <a:srgbClr val="FFFF99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ŘEKY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70216" y="3284984"/>
              <a:ext cx="1010277" cy="369332"/>
            </a:xfrm>
            <a:prstGeom prst="rect">
              <a:avLst/>
            </a:prstGeom>
            <a:solidFill>
              <a:srgbClr val="FFFF99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POTOKY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842580" y="3277339"/>
              <a:ext cx="1041952" cy="369332"/>
            </a:xfrm>
            <a:prstGeom prst="rect">
              <a:avLst/>
            </a:prstGeom>
            <a:solidFill>
              <a:srgbClr val="FFFF99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RYBNÍKY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419555" y="3277339"/>
              <a:ext cx="939681" cy="369332"/>
            </a:xfrm>
            <a:prstGeom prst="rect">
              <a:avLst/>
            </a:prstGeom>
            <a:solidFill>
              <a:srgbClr val="FFFF99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JEZERA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380312" y="3277339"/>
              <a:ext cx="1265090" cy="369332"/>
            </a:xfrm>
            <a:prstGeom prst="rect">
              <a:avLst/>
            </a:prstGeom>
            <a:solidFill>
              <a:srgbClr val="FFFF99"/>
            </a:solidFill>
            <a:ln w="28575"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PŘEHRADY</a:t>
              </a:r>
              <a:endParaRPr lang="cs-CZ" dirty="0"/>
            </a:p>
          </p:txBody>
        </p:sp>
        <p:cxnSp>
          <p:nvCxnSpPr>
            <p:cNvPr id="12" name="Přímá spojnice 11"/>
            <p:cNvCxnSpPr>
              <a:stCxn id="4" idx="2"/>
            </p:cNvCxnSpPr>
            <p:nvPr/>
          </p:nvCxnSpPr>
          <p:spPr>
            <a:xfrm flipH="1">
              <a:off x="899592" y="2358172"/>
              <a:ext cx="717857" cy="8548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stCxn id="4" idx="2"/>
            </p:cNvCxnSpPr>
            <p:nvPr/>
          </p:nvCxnSpPr>
          <p:spPr>
            <a:xfrm>
              <a:off x="1617449" y="2358172"/>
              <a:ext cx="757905" cy="8548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5" idx="2"/>
              <a:endCxn id="9" idx="0"/>
            </p:cNvCxnSpPr>
            <p:nvPr/>
          </p:nvCxnSpPr>
          <p:spPr>
            <a:xfrm flipH="1">
              <a:off x="4889396" y="2286164"/>
              <a:ext cx="1995137" cy="991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5" idx="2"/>
              <a:endCxn id="8" idx="0"/>
            </p:cNvCxnSpPr>
            <p:nvPr/>
          </p:nvCxnSpPr>
          <p:spPr>
            <a:xfrm flipH="1">
              <a:off x="6363556" y="2286164"/>
              <a:ext cx="520977" cy="991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5" idx="2"/>
              <a:endCxn id="10" idx="0"/>
            </p:cNvCxnSpPr>
            <p:nvPr/>
          </p:nvCxnSpPr>
          <p:spPr>
            <a:xfrm>
              <a:off x="6884533" y="2286164"/>
              <a:ext cx="1128324" cy="9911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3" idx="2"/>
              <a:endCxn id="4" idx="0"/>
            </p:cNvCxnSpPr>
            <p:nvPr/>
          </p:nvCxnSpPr>
          <p:spPr>
            <a:xfrm flipH="1">
              <a:off x="1617449" y="1422068"/>
              <a:ext cx="2849345" cy="5667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3" idx="2"/>
              <a:endCxn id="5" idx="0"/>
            </p:cNvCxnSpPr>
            <p:nvPr/>
          </p:nvCxnSpPr>
          <p:spPr>
            <a:xfrm>
              <a:off x="4466794" y="1422068"/>
              <a:ext cx="2417739" cy="49476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7874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3240" y="87015"/>
            <a:ext cx="1375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7" y="1124744"/>
            <a:ext cx="84969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uměle vytvořený ekosystém, který vytvořil člověk. Slouží k chovu ryb.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66755" y="2825933"/>
            <a:ext cx="4392488" cy="3294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71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80145"/>
            <a:ext cx="6114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ROSTLINY V RYBNÍKU A JEHO OKOLÍ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69093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Dřeviny a byliny, které rostou na březích rybníka tvoří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břehový porost</a:t>
            </a:r>
            <a:r>
              <a:rPr lang="cs-CZ" sz="2400" b="1" dirty="0" smtClean="0">
                <a:solidFill>
                  <a:srgbClr val="002060"/>
                </a:solidFill>
              </a:rPr>
              <a:t>. Tyto rostliny zpevňují břehy a slouží jako úkryt pro mnoho živočichů.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014" y="4077072"/>
            <a:ext cx="3131840" cy="23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208" y="638674"/>
            <a:ext cx="2568306" cy="1926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G:\fotky k dumum\P102039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40801"/>
            <a:ext cx="2939819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63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80145"/>
            <a:ext cx="6114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ROSTLINY V RYBNÍKU A JEHO OKOLÍ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66967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VRBA BÍLÁ </a:t>
            </a:r>
            <a:r>
              <a:rPr lang="cs-CZ" sz="2400" b="1" dirty="0" smtClean="0">
                <a:solidFill>
                  <a:srgbClr val="002060"/>
                </a:solidFill>
              </a:rPr>
              <a:t>má ohebné a pružné větve. Užívá se na pletení košů.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7524" y="2782934"/>
            <a:ext cx="615668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RÁKOS OBECNÝ </a:t>
            </a:r>
            <a:r>
              <a:rPr lang="cs-CZ" sz="2400" b="1" dirty="0" smtClean="0">
                <a:solidFill>
                  <a:srgbClr val="002060"/>
                </a:solidFill>
              </a:rPr>
              <a:t>je nejčastěji se vyskytující rostlina na březích rybníků. Je to naše nejvyšší tráva.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240974"/>
            <a:ext cx="3240361" cy="2430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10" r="55219" b="26500"/>
          <a:stretch/>
        </p:blipFill>
        <p:spPr bwMode="auto">
          <a:xfrm rot="5400000">
            <a:off x="6138141" y="1263288"/>
            <a:ext cx="2880321" cy="2556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990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80145"/>
            <a:ext cx="6114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ROSTLINY V RYBNÍKU A JEHO OKOLÍ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669674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OROBINEC ÚZKOLISTÝ </a:t>
            </a:r>
            <a:r>
              <a:rPr lang="cs-CZ" sz="2400" b="1" dirty="0" smtClean="0">
                <a:solidFill>
                  <a:srgbClr val="002060"/>
                </a:solidFill>
              </a:rPr>
              <a:t>je další rostlina, která roste na březích rybníků. Jeho květenství nám připomíná doutníky.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782934"/>
            <a:ext cx="66967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LEKNÍN BÍLÝ </a:t>
            </a:r>
            <a:r>
              <a:rPr lang="cs-CZ" sz="2400" b="1" dirty="0" smtClean="0">
                <a:solidFill>
                  <a:srgbClr val="002060"/>
                </a:solidFill>
              </a:rPr>
              <a:t>je vodní rostlina. Stonek je ponořený v bahně rybníku.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6" descr="F:\FOTKY\kbelíkov teta 80\P430004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3" t="27822" r="12272" b="22424"/>
          <a:stretch/>
        </p:blipFill>
        <p:spPr bwMode="auto">
          <a:xfrm>
            <a:off x="2051720" y="4080551"/>
            <a:ext cx="4196569" cy="218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11670"/>
            <a:ext cx="2520281" cy="189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524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281841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234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VY_52_INOVACE_11_ Rostliny v rybníku a okolí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rybník - rostliny</dc:title>
  <dc:creator>Hanka</dc:creator>
  <cp:lastModifiedBy>VLASTNIK</cp:lastModifiedBy>
  <cp:revision>29</cp:revision>
  <dcterms:created xsi:type="dcterms:W3CDTF">2011-04-16T14:13:04Z</dcterms:created>
  <dcterms:modified xsi:type="dcterms:W3CDTF">2013-02-18T07:25:35Z</dcterms:modified>
</cp:coreProperties>
</file>