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7" r:id="rId3"/>
    <p:sldId id="259" r:id="rId4"/>
    <p:sldId id="260" r:id="rId5"/>
    <p:sldId id="261" r:id="rId6"/>
    <p:sldId id="262" r:id="rId7"/>
    <p:sldId id="266" r:id="rId8"/>
    <p:sldId id="263" r:id="rId9"/>
    <p:sldId id="264" r:id="rId10"/>
    <p:sldId id="265" r:id="rId11"/>
    <p:sldId id="258" r:id="rId12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7410CDB5-EE4E-41C6-A38C-D02599FBD076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378F4386-C839-4E98-B772-AD41C97DD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98895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89550016-D441-44C4-850D-6020C9F389B0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718450C9-423F-4654-9FE7-DE4AF4CCD3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39524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7B2211-41FA-4878-9C2C-8D479D83FCA4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71A68D-3143-4D8F-A8D0-4AE56ACCD7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434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6B00CD-D086-4DDE-A7E9-A1DE37715D8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3AF716-9D66-430A-9175-208C3688ED4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977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B8F058-C166-441B-AF01-BC78E6F7F9D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B2FD23-FCE6-4785-A34F-3BBEEA3C86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666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85C50D-290E-4AA7-8CAA-F8290C7533E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0AD8FC-F9B0-4B22-8300-59A9B97868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845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5F88ED-08A5-4D95-BE7F-9B1A232D157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FC9954-26EF-4A41-A252-281146C1621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182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F993E5-FDEF-48C6-BEAE-3A3D816F9B8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FEC344-E645-4419-9681-339941F0EA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641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A6E632-B5BF-46C6-A643-DA4301A1765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B64492-E119-4016-B038-3493BEF943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269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E5F9EF-7FC6-4F33-B24B-CCBB0A656ED4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7BA129-EF19-4CE9-82E3-B2D814768D2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996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F261E34-23AD-438E-A976-DABFBC549EF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DBE334-9730-45DC-BA57-E53567B5341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326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F14C8A1-31CC-464E-B28C-0B234F95FC0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0A1C4D-0FF0-488D-95B1-261E0D2978C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230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12D5BF-E0C3-4CB5-B5EC-E2C1150FBAF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D42D15-5127-40BE-848C-41780AEE2CC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140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AAB3261-3AC2-4C1B-924A-4EDDCABC36A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1E21A20-C471-4ACA-B866-631140C596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65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Horoskopické celky ČR II.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VY_32_INOVACE_11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548680"/>
            <a:ext cx="8229600" cy="557748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Využití materiálu: horoskopické celky ČR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snímků, práce s mapou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effectLst/>
                <a:latin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</a:rPr>
              <a:t>: počítač, dataprojektor, mapa</a:t>
            </a:r>
          </a:p>
          <a:p>
            <a:endParaRPr lang="cs-CZ" sz="1500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Horoskopické celky ČR 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  <a:latin typeface="Tahoma" pitchFamily="34" charset="0"/>
              </a:rPr>
              <a:t>1. Nejvyšší vrchol Šumavy na německé a na české straně? </a:t>
            </a:r>
          </a:p>
          <a:p>
            <a:r>
              <a:rPr lang="cs-CZ" dirty="0" smtClean="0">
                <a:effectLst/>
                <a:latin typeface="Tahoma" pitchFamily="34" charset="0"/>
              </a:rPr>
              <a:t>Velký Javor (1456 m) a Plechý (1378 m)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Horoskopické celky ČR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Jak se nazývá pahorkatina mezi řekami Vltava, Sázava, Lužnice a Otava? Tvořená převážně žulami.</a:t>
            </a:r>
          </a:p>
          <a:p>
            <a:r>
              <a:rPr lang="cs-CZ" smtClean="0">
                <a:effectLst/>
              </a:rPr>
              <a:t>Středočeská pahorkatina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Horoskopické celky ČR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Nejstarší chráněná území (2) v Evropě se nacházejí na území Novohradských hor. Začínají písmeny Ž a H. </a:t>
            </a:r>
          </a:p>
          <a:p>
            <a:r>
              <a:rPr lang="cs-CZ" smtClean="0">
                <a:effectLst/>
              </a:rPr>
              <a:t>Žofínský prales a Hojná voda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Horoskopické celky ČR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Dvě sopečná pohoří na území ČR začínají písmeny Č a D.</a:t>
            </a:r>
          </a:p>
          <a:p>
            <a:r>
              <a:rPr lang="cs-CZ" smtClean="0">
                <a:effectLst/>
              </a:rPr>
              <a:t>České středohoří a Doupovské hory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Horoskopické celky ČR</a:t>
            </a:r>
          </a:p>
        </p:txBody>
      </p:sp>
      <p:sp>
        <p:nvSpPr>
          <p:cNvPr id="337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Pohoří v povodí řeky Jizery. Toto pohoří má nejvyšší srážky v Čechách.</a:t>
            </a:r>
          </a:p>
          <a:p>
            <a:r>
              <a:rPr lang="cs-CZ" smtClean="0">
                <a:effectLst/>
              </a:rPr>
              <a:t>Jizerské hory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Horoskopické celky ČR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Nejvyšší pohoří ČR a jeho nejvyšší vrchol?</a:t>
            </a:r>
          </a:p>
          <a:p>
            <a:r>
              <a:rPr lang="cs-CZ" smtClean="0">
                <a:effectLst/>
              </a:rPr>
              <a:t>Krkonoše, Sněžka 1602 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Horoskopické celky ČR</a:t>
            </a:r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Evropské rozvodí, na jehož svahu pramení řeka Morava. </a:t>
            </a:r>
          </a:p>
          <a:p>
            <a:r>
              <a:rPr lang="cs-CZ" smtClean="0">
                <a:effectLst/>
              </a:rPr>
              <a:t>Králický sněžník 1423 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Horoskopické celky ČR</a:t>
            </a:r>
          </a:p>
        </p:txBody>
      </p:sp>
      <p:sp>
        <p:nvSpPr>
          <p:cNvPr id="3277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8. Nejvyšší vrchol Hrubého Jeseníku? </a:t>
            </a:r>
          </a:p>
          <a:p>
            <a:r>
              <a:rPr lang="cs-CZ" smtClean="0">
                <a:effectLst/>
              </a:rPr>
              <a:t>Praděd 1491 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3796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</a:rPr>
              <a:t>HOLEČEK, Milan, et al. Česká republika : Zeměpis. 4. uprav. vyd. Praha : Fortuna, 2005. 104 s. ISBN 80-7168-930-0.</a:t>
            </a: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362</TotalTime>
  <Words>401</Words>
  <Application>Microsoft Office PowerPoint</Application>
  <PresentationFormat>Předvádění na obrazovce (4:3)</PresentationFormat>
  <Paragraphs>67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Horoskopické celky ČR </vt:lpstr>
      <vt:lpstr>Horoskopické celky ČR</vt:lpstr>
      <vt:lpstr>Horoskopické celky ČR</vt:lpstr>
      <vt:lpstr>Horoskopické celky ČR</vt:lpstr>
      <vt:lpstr>Horoskopické celky ČR</vt:lpstr>
      <vt:lpstr>Horoskopické celky ČR</vt:lpstr>
      <vt:lpstr>Horoskopické celky ČR</vt:lpstr>
      <vt:lpstr>Horoskopické celky ČR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38</cp:revision>
  <dcterms:created xsi:type="dcterms:W3CDTF">2011-05-26T14:17:08Z</dcterms:created>
  <dcterms:modified xsi:type="dcterms:W3CDTF">2011-12-10T14:22:24Z</dcterms:modified>
</cp:coreProperties>
</file>