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notesMasterIdLst>
    <p:notesMasterId r:id="rId12"/>
  </p:notesMasterIdLst>
  <p:handoutMasterIdLst>
    <p:handoutMasterId r:id="rId13"/>
  </p:handoutMasterIdLst>
  <p:sldIdLst>
    <p:sldId id="257" r:id="rId2"/>
    <p:sldId id="266" r:id="rId3"/>
    <p:sldId id="264" r:id="rId4"/>
    <p:sldId id="259" r:id="rId5"/>
    <p:sldId id="260" r:id="rId6"/>
    <p:sldId id="261" r:id="rId7"/>
    <p:sldId id="262" r:id="rId8"/>
    <p:sldId id="263" r:id="rId9"/>
    <p:sldId id="265" r:id="rId10"/>
    <p:sldId id="258" r:id="rId11"/>
  </p:sldIdLst>
  <p:sldSz cx="9144000" cy="6858000" type="screen4x3"/>
  <p:notesSz cx="9723438" cy="6858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050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E6B5A948-5688-4063-864E-79BEBBFADD38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85D555F6-9FDA-43C4-A118-FD188216B0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305575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2E63809E-234C-41E0-B0FB-D0FC72B8DBD6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3138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BF740BDA-F31B-4B4E-BF5D-388210AE6B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6977605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/>
              <a:t>Žáci se snaží z uvedených pojmů vybrat ten, který mezi danou skupinu nepatří.</a:t>
            </a:r>
            <a:r>
              <a:rPr lang="cs-CZ" smtClean="0"/>
              <a:t> 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/>
              <a:t>Žáci se snaží z uvedených pojmů vybrat ten, který mezi danou skupinu nepatří.</a:t>
            </a:r>
            <a:r>
              <a:rPr lang="cs-CZ" smtClean="0"/>
              <a:t> 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/>
              <a:t>Žáci se snaží z uvedených pojmů vybrat ten, který mezi danou skupinu nepatří.</a:t>
            </a:r>
            <a:r>
              <a:rPr lang="cs-CZ" smtClean="0"/>
              <a:t>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/>
              <a:t>Žáci se snaží z uvedených pojmů vybrat ten, který mezi danou skupinu nepatří.</a:t>
            </a:r>
            <a:r>
              <a:rPr lang="cs-CZ" smtClean="0"/>
              <a:t>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/>
              <a:t>Žáci se snaží z uvedených pojmů vybrat ten, který mezi danou skupinu nepatří.</a:t>
            </a:r>
            <a:r>
              <a:rPr lang="cs-CZ" smtClean="0"/>
              <a:t> 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/>
              <a:t>Žáci se snaží z uvedených pojmů vybrat ten, který mezi danou skupinu nepatří.</a:t>
            </a:r>
            <a:r>
              <a:rPr lang="cs-CZ" smtClean="0"/>
              <a:t>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r>
              <a:rPr lang="cs-CZ" i="1" smtClean="0"/>
              <a:t>Žáci se snaží z uvedených pojmů vybrat ten, který mezi danou skupinu nepatří.</a:t>
            </a:r>
            <a:r>
              <a:rPr lang="cs-CZ" smtClean="0"/>
              <a:t> </a:t>
            </a:r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B72169-B35A-4E55-A37F-9C2B1E8639F8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07E680-042B-471C-AF14-E8BCE340332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0806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6B0071-FCAF-4C15-AFBD-CD9D8FAAD347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262335-3428-4E31-AFD1-6F0932A032B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0340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E6131B-5DB6-43EE-B02A-D8B608F0AAE3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A39699-F7F8-4111-860D-D46FCBF5F14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739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25644A-8AE9-4C4A-B8D8-E304A7E70972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196E9C-2B6C-4230-A7CD-3A5F0C1256F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9049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E24A1A-6073-42B4-8C15-C0DC9548B1AC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3DF31-D6A3-464C-A5AD-F973562BB25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048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2BE9DE-8428-4D33-AA6D-0D6893321BF9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9EFAE2-5C8A-467F-9F6F-A2C9FE60F4E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1814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FDA2F2-5A3E-406B-A072-2F14F9849200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04FBA1-0C6F-40F7-996D-4A043C8E41B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765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CFE2EB-7F81-4A16-AEBA-441F52E08DFA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AC0C3A-62B5-47BB-960B-AEFCE651FA0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3896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9C0469-4ACC-4FBA-9CF8-A0CF8DA424C2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16C3C1-3FA1-4C9E-811C-F65D276B183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1387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F968FE-3208-4234-B8A7-949F2AA06957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B7D0D1-B487-4CC0-9C1A-3E6FAB6044A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1637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BA5C95-CB6E-46C0-94B4-15E839A8FA21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FA1738-6B05-4724-9F82-A8AC1E2334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6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414BC8A-0D6C-4E07-A8A8-F3C71743B607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2CC1E75-895C-49FD-8B7C-77D4594D9F2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4382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457200" y="1783357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Člověk a příroda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Zeměpis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cs-CZ" sz="1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Zeměpis v praxi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ČR (všeobecný přehled)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VY_32_INOVACE_13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Sada 7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Člověk a jeho svět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Vypracoval: Mgr. Petřík Jan, 08 -2011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1700" dirty="0" smtClean="0">
              <a:solidFill>
                <a:srgbClr val="89898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 eaLnBrk="1" hangingPunct="1">
              <a:lnSpc>
                <a:spcPct val="80000"/>
              </a:lnSpc>
            </a:pPr>
            <a:endParaRPr lang="cs-CZ" sz="3600" dirty="0" smtClean="0">
              <a:solidFill>
                <a:srgbClr val="898989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pic>
        <p:nvPicPr>
          <p:cNvPr id="15363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8488" y="33337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57200" y="692696"/>
            <a:ext cx="8229600" cy="5433467"/>
          </a:xfrm>
          <a:noFill/>
          <a:ln/>
        </p:spPr>
        <p:txBody>
          <a:bodyPr/>
          <a:lstStyle/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Anotace: </a:t>
            </a:r>
          </a:p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Předmět: zeměpis</a:t>
            </a:r>
          </a:p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Ročník: 9.</a:t>
            </a:r>
          </a:p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Využití materiálu: ČR (všeobecný přehled)</a:t>
            </a:r>
          </a:p>
          <a:p>
            <a:pPr marL="0" indent="0">
              <a:buNone/>
            </a:pPr>
            <a:r>
              <a:rPr lang="cs-CZ" sz="1500" dirty="0">
                <a:latin typeface="Tahoma" pitchFamily="34" charset="0"/>
              </a:rPr>
              <a:t>Forma výuky: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, společný rozhovor, </a:t>
            </a:r>
            <a:r>
              <a:rPr lang="cs-CZ" sz="1500" dirty="0">
                <a:latin typeface="Tahoma" pitchFamily="34" charset="0"/>
                <a:cs typeface="Tahoma" pitchFamily="34" charset="0"/>
              </a:rPr>
              <a:t>podrobnější metodika viz. </a:t>
            </a:r>
            <a:r>
              <a:rPr lang="cs-CZ" sz="1500">
                <a:latin typeface="Tahoma" pitchFamily="34" charset="0"/>
                <a:cs typeface="Tahoma" pitchFamily="34" charset="0"/>
              </a:rPr>
              <a:t>poznámky u jednotlivých snímků, práce s mapou</a:t>
            </a:r>
            <a:endParaRPr lang="cs-CZ" sz="150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smtClean="0">
                <a:effectLst/>
                <a:latin typeface="Tahoma" pitchFamily="34" charset="0"/>
              </a:rPr>
              <a:t>Pomůcky</a:t>
            </a:r>
            <a:r>
              <a:rPr lang="cs-CZ" sz="1500" dirty="0" smtClean="0">
                <a:effectLst/>
                <a:latin typeface="Tahoma" pitchFamily="34" charset="0"/>
              </a:rPr>
              <a:t>: počítač, dataprojektor, mapa</a:t>
            </a:r>
          </a:p>
          <a:p>
            <a:endParaRPr lang="cs-CZ" sz="3400" dirty="0" smtClean="0">
              <a:effectLst/>
              <a:latin typeface="Tahoma" pitchFamily="34" charset="0"/>
            </a:endParaRPr>
          </a:p>
          <a:p>
            <a:endParaRPr lang="cs-CZ" dirty="0" smtClean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pitchFamily="34" charset="0"/>
                <a:cs typeface="Tahoma" pitchFamily="34" charset="0"/>
              </a:rPr>
              <a:t>ČR (všeobecný přehled)</a:t>
            </a:r>
            <a:br>
              <a:rPr lang="cs-CZ" sz="4300" smtClean="0">
                <a:latin typeface="Tahoma" pitchFamily="34" charset="0"/>
                <a:cs typeface="Tahoma" pitchFamily="34" charset="0"/>
              </a:rPr>
            </a:br>
            <a:endParaRPr lang="cs-CZ" sz="430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effectLst/>
              </a:rPr>
              <a:t>1. Černé jezero, Plešné jezero, Máchovo jezero, Laka, Prášilské jezero, </a:t>
            </a:r>
            <a:r>
              <a:rPr lang="cs-CZ" dirty="0" err="1" smtClean="0">
                <a:effectLst/>
              </a:rPr>
              <a:t>Roklanské</a:t>
            </a:r>
            <a:r>
              <a:rPr lang="cs-CZ" dirty="0" smtClean="0">
                <a:effectLst/>
              </a:rPr>
              <a:t> jezero. </a:t>
            </a:r>
          </a:p>
          <a:p>
            <a:r>
              <a:rPr lang="cs-CZ" dirty="0" smtClean="0">
                <a:effectLst/>
              </a:rPr>
              <a:t>Máchovo jezero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pitchFamily="34" charset="0"/>
                <a:cs typeface="Tahoma" pitchFamily="34" charset="0"/>
              </a:rPr>
              <a:t>ČR (všeobecný přehled)</a:t>
            </a:r>
            <a:br>
              <a:rPr lang="cs-CZ" sz="4300" smtClean="0">
                <a:latin typeface="Tahoma" pitchFamily="34" charset="0"/>
                <a:cs typeface="Tahoma" pitchFamily="34" charset="0"/>
              </a:rPr>
            </a:br>
            <a:endParaRPr lang="cs-CZ" sz="430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2. Lipno, Nové Mlýny, Rozkoš, Slezská Harta, Bezdrev. </a:t>
            </a:r>
          </a:p>
          <a:p>
            <a:r>
              <a:rPr lang="cs-CZ" smtClean="0">
                <a:effectLst/>
              </a:rPr>
              <a:t>Bezdrev.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pitchFamily="34" charset="0"/>
                <a:cs typeface="Tahoma" pitchFamily="34" charset="0"/>
              </a:rPr>
              <a:t>ČR (všeobecný přehled)</a:t>
            </a:r>
            <a:br>
              <a:rPr lang="cs-CZ" sz="4300" smtClean="0">
                <a:latin typeface="Tahoma" pitchFamily="34" charset="0"/>
                <a:cs typeface="Tahoma" pitchFamily="34" charset="0"/>
              </a:rPr>
            </a:br>
            <a:endParaRPr lang="cs-CZ" sz="430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3. Lipno, Orlík, Slapy, Kamýk, Štěchovice, Římov. </a:t>
            </a:r>
          </a:p>
          <a:p>
            <a:r>
              <a:rPr lang="cs-CZ" smtClean="0">
                <a:effectLst/>
              </a:rPr>
              <a:t>Římov.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pitchFamily="34" charset="0"/>
                <a:cs typeface="Tahoma" pitchFamily="34" charset="0"/>
              </a:rPr>
              <a:t>ČR (všeobecný přehled)</a:t>
            </a:r>
            <a:br>
              <a:rPr lang="cs-CZ" sz="4300" smtClean="0">
                <a:latin typeface="Tahoma" pitchFamily="34" charset="0"/>
                <a:cs typeface="Tahoma" pitchFamily="34" charset="0"/>
              </a:rPr>
            </a:br>
            <a:endParaRPr lang="cs-CZ" sz="430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effectLst/>
              </a:rPr>
              <a:t>4. Jelen, srnka, muflon, sojka, datel, gepard, kuna. </a:t>
            </a:r>
          </a:p>
          <a:p>
            <a:r>
              <a:rPr lang="cs-CZ" dirty="0" smtClean="0">
                <a:effectLst/>
              </a:rPr>
              <a:t>Gepard.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pitchFamily="34" charset="0"/>
                <a:cs typeface="Tahoma" pitchFamily="34" charset="0"/>
              </a:rPr>
              <a:t>ČR (všeobecný přehled)</a:t>
            </a:r>
            <a:br>
              <a:rPr lang="cs-CZ" sz="4300" smtClean="0">
                <a:latin typeface="Tahoma" pitchFamily="34" charset="0"/>
                <a:cs typeface="Tahoma" pitchFamily="34" charset="0"/>
              </a:rPr>
            </a:br>
            <a:endParaRPr lang="cs-CZ" sz="430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effectLst/>
              </a:rPr>
              <a:t>5. Sněžka, </a:t>
            </a:r>
            <a:r>
              <a:rPr lang="cs-CZ" dirty="0" err="1" smtClean="0">
                <a:effectLst/>
              </a:rPr>
              <a:t>Čerchov</a:t>
            </a:r>
            <a:r>
              <a:rPr lang="cs-CZ" dirty="0" smtClean="0">
                <a:effectLst/>
              </a:rPr>
              <a:t>, Klínovec, Plechý, Velký Javor, Praděd, Lysá hora. </a:t>
            </a:r>
          </a:p>
          <a:p>
            <a:r>
              <a:rPr lang="cs-CZ" dirty="0" smtClean="0">
                <a:effectLst/>
              </a:rPr>
              <a:t>Velký Javor.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pitchFamily="34" charset="0"/>
                <a:cs typeface="Tahoma" pitchFamily="34" charset="0"/>
              </a:rPr>
              <a:t>ČR (všeobecný přehled)</a:t>
            </a:r>
            <a:br>
              <a:rPr lang="cs-CZ" sz="4300" smtClean="0">
                <a:latin typeface="Tahoma" pitchFamily="34" charset="0"/>
                <a:cs typeface="Tahoma" pitchFamily="34" charset="0"/>
              </a:rPr>
            </a:br>
            <a:endParaRPr lang="cs-CZ" sz="430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6. Praha, Ostrava, Karlovy Vary, Hradec Králové, České Budějovice, Plzeň. </a:t>
            </a:r>
          </a:p>
          <a:p>
            <a:r>
              <a:rPr lang="cs-CZ" smtClean="0">
                <a:effectLst/>
              </a:rPr>
              <a:t>Ostrava.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pitchFamily="34" charset="0"/>
                <a:cs typeface="Tahoma" pitchFamily="34" charset="0"/>
              </a:rPr>
              <a:t>ČR (všeobecný přehled)</a:t>
            </a:r>
            <a:br>
              <a:rPr lang="cs-CZ" sz="4300" smtClean="0">
                <a:latin typeface="Tahoma" pitchFamily="34" charset="0"/>
                <a:cs typeface="Tahoma" pitchFamily="34" charset="0"/>
              </a:rPr>
            </a:br>
            <a:endParaRPr lang="cs-CZ" sz="430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effectLst/>
              </a:rPr>
              <a:t>6. Polabská nížina, Hornomoravský úval, </a:t>
            </a:r>
            <a:r>
              <a:rPr lang="cs-CZ" dirty="0" err="1" smtClean="0">
                <a:effectLst/>
              </a:rPr>
              <a:t>Dyjskosvratecký</a:t>
            </a:r>
            <a:r>
              <a:rPr lang="cs-CZ" dirty="0" smtClean="0">
                <a:effectLst/>
              </a:rPr>
              <a:t> úval, Dolnomoravský úval, Podunajská nížina.</a:t>
            </a:r>
          </a:p>
          <a:p>
            <a:r>
              <a:rPr lang="cs-CZ" dirty="0" smtClean="0">
                <a:effectLst/>
              </a:rPr>
              <a:t>Podunajská nížina.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>
          <a:xfrm>
            <a:off x="758825" y="244475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cs-CZ" sz="1000"/>
              <a:t/>
            </a:r>
            <a:br>
              <a:rPr lang="cs-CZ" sz="1000"/>
            </a:br>
            <a:endParaRPr lang="cs-CZ" sz="1000"/>
          </a:p>
        </p:txBody>
      </p:sp>
      <p:sp>
        <p:nvSpPr>
          <p:cNvPr id="31748" name="TextovéPole 3"/>
          <p:cNvSpPr txBox="1">
            <a:spLocks noChangeArrowheads="1"/>
          </p:cNvSpPr>
          <p:nvPr/>
        </p:nvSpPr>
        <p:spPr bwMode="auto">
          <a:xfrm>
            <a:off x="684213" y="549275"/>
            <a:ext cx="78486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>
                <a:latin typeface="Tahoma" pitchFamily="34" charset="0"/>
                <a:cs typeface="Tahoma" pitchFamily="34" charset="0"/>
              </a:rPr>
              <a:t>Citace: </a:t>
            </a:r>
          </a:p>
          <a:p>
            <a:endParaRPr lang="cs-CZ" sz="1500">
              <a:latin typeface="Tahoma" pitchFamily="34" charset="0"/>
              <a:cs typeface="Tahoma" pitchFamily="34" charset="0"/>
            </a:endParaRPr>
          </a:p>
          <a:p>
            <a:pPr lvl="1">
              <a:buFont typeface="Arial" charset="0"/>
              <a:buChar char="•"/>
            </a:pPr>
            <a:endParaRPr lang="cs-CZ" sz="150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174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344</TotalTime>
  <Words>393</Words>
  <Application>Microsoft Office PowerPoint</Application>
  <PresentationFormat>Předvádění na obrazovce (4:3)</PresentationFormat>
  <Paragraphs>62</Paragraphs>
  <Slides>10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ČR (všeobecný přehled) </vt:lpstr>
      <vt:lpstr>ČR (všeobecný přehled) </vt:lpstr>
      <vt:lpstr>ČR (všeobecný přehled) </vt:lpstr>
      <vt:lpstr>ČR (všeobecný přehled) </vt:lpstr>
      <vt:lpstr>ČR (všeobecný přehled) </vt:lpstr>
      <vt:lpstr>ČR (všeobecný přehled) </vt:lpstr>
      <vt:lpstr>ČR (všeobecný přehled) 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Honza</cp:lastModifiedBy>
  <cp:revision>38</cp:revision>
  <dcterms:created xsi:type="dcterms:W3CDTF">2011-05-26T14:17:08Z</dcterms:created>
  <dcterms:modified xsi:type="dcterms:W3CDTF">2011-12-10T14:23:34Z</dcterms:modified>
</cp:coreProperties>
</file>