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4" r:id="rId5"/>
    <p:sldId id="276" r:id="rId6"/>
    <p:sldId id="277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4"/>
            <p14:sldId id="276"/>
            <p14:sldId id="277"/>
            <p14:sldId id="27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2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bezčelistnatci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strunatci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nadtřídy bezčelistnatců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kruhoústí, mihule, sliznatky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strunatci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obratlovci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Nadtřída:	bezčelistnatci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bezčelistnatci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vodní obratlovci s jednoduchou organizací těla –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bez čelistí a párových končetin , chorda dorsalis zachována celý život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31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KRUHOÚSTÍ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hybějí čelisti, ústa mají pysky, které tvoří kruhovitou přísavku s četnými zuby cizopasníci  ( jediní z obratlovců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adovité tělo, kostra chrupavčitá – páteř nečleněná, opora těla, mozek kryt </a:t>
            </a:r>
            <a:r>
              <a:rPr lang="cs-CZ" smtClean="0">
                <a:latin typeface="Arial" pitchFamily="34" charset="0"/>
                <a:cs typeface="Arial" pitchFamily="34" charset="0"/>
              </a:rPr>
              <a:t>vazivovou blánou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dýchají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žábrami →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513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MIHULE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>
                <a:latin typeface="Arial" pitchFamily="34" charset="0"/>
                <a:cs typeface="Arial" pitchFamily="34" charset="0"/>
              </a:rPr>
              <a:t>m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ihule potoční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hadovité tělo 10-16 cm, u nás vzácně v potocích, na přísavných ústech – tupé zoubky – necizopasí, tře se na jaře,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minohy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3-4 roky v bahně, živí se dendritem, zbytky rostlin, dospělci nepřijímají potravu, na jaře se vytřou a hynou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458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archiv autora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1565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882</TotalTime>
  <Words>150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bezčelistnatci</vt:lpstr>
      <vt:lpstr>obratlovci</vt:lpstr>
      <vt:lpstr>Zařazení</vt:lpstr>
      <vt:lpstr>bezčelistnatci</vt:lpstr>
      <vt:lpstr>třída</vt:lpstr>
      <vt:lpstr>řád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pc</cp:lastModifiedBy>
  <cp:revision>118</cp:revision>
  <dcterms:created xsi:type="dcterms:W3CDTF">2012-10-08T12:35:50Z</dcterms:created>
  <dcterms:modified xsi:type="dcterms:W3CDTF">2013-02-26T19:48:39Z</dcterms:modified>
</cp:coreProperties>
</file>