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30680FA8-3BE1-439F-8C8A-BFC8246A9050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5AF9133A-094D-4ECE-AB8E-D12E90A947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00268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CB99E8E5-89F5-476A-93DF-1F4A2ABB9BD1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99E52C61-217C-489F-A843-BEEEDAD1F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10374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43D51E-261C-48CB-B825-571722950B1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71FB4-57BF-4A90-A4FD-38BA6E4455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535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3AF9B1-AE61-4117-B499-67CA833E827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1384CF-3A1D-4EC8-8E20-8FA10BA013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2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6E0FDD-1BB6-406E-B847-003DBC9EF49D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998A5B-DCD9-4FEB-BB10-8F3A862455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235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87A8D3-E24F-42E9-82CC-4E49E4A56BA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B59542-1024-477D-B6FB-24768E68A5E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910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96EEA2-CEEE-4708-833E-BFF3939F6B66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580C49-18DB-4DE2-B87B-6E6D61B2BF5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527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D9D908-A7EE-46FA-A3ED-14DC389D8FA6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4D671B-BC05-426F-BDFE-7E1DDD3F28D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762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4D00AE-2B86-4D01-9E77-5E92DA6A25A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F20FD3-0485-4447-B744-AE81EB9AF4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447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0102EA-4C23-44DB-A223-0E5355EC772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BEA28B-E9A5-4E84-BD84-CAF5E95490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114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F9564D-2F17-45FB-B6AA-1760B9EFA239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0146E5-B335-418E-B3C8-6BE4A31D4D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250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2DB449-C758-4BB5-A980-526B8F0520D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759778-48B5-454B-9716-D57F7AA892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148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B7A3DA-1691-4E6A-9426-18ED0CE8C44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A9CC9C-21DD-4CAE-B2B3-3DCDF0ECD7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72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281DE31-DBA6-4638-98CF-34DF9733539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B176781-2CBB-40C7-8551-E08CEACF4E6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26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Člověk a příroda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 v praxi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Hlavní města Evropy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VY_32_INOVACE_18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Sada 7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566670"/>
            <a:ext cx="8229600" cy="5559493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Anotace: 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Předmět: zeměpis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Ročník: 9.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Využití materiálu: opakování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</a:rPr>
              <a:t>Forma výuky: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snímků, práce s mapou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Pomůcky</a:t>
            </a:r>
            <a:r>
              <a:rPr lang="cs-CZ" sz="1500" dirty="0" smtClean="0">
                <a:effectLst/>
                <a:latin typeface="Tahoma" pitchFamily="34" charset="0"/>
              </a:rPr>
              <a:t>: počítač, dataprojektor, mapa</a:t>
            </a:r>
          </a:p>
          <a:p>
            <a:endParaRPr lang="cs-CZ" sz="1500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1. Hlavní město Finska?</a:t>
            </a:r>
          </a:p>
          <a:p>
            <a:r>
              <a:rPr lang="cs-CZ" smtClean="0">
                <a:effectLst/>
              </a:rPr>
              <a:t>Helsinky.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2. Hlavní město Islandu?</a:t>
            </a:r>
          </a:p>
          <a:p>
            <a:r>
              <a:rPr lang="cs-CZ" smtClean="0">
                <a:effectLst/>
              </a:rPr>
              <a:t>Rejkjavík.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3. Hlavní město Itálie?</a:t>
            </a:r>
          </a:p>
          <a:p>
            <a:r>
              <a:rPr lang="cs-CZ" smtClean="0">
                <a:effectLst/>
              </a:rPr>
              <a:t>Řím.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4. Hlavní město Belgie?</a:t>
            </a:r>
          </a:p>
          <a:p>
            <a:r>
              <a:rPr lang="cs-CZ" smtClean="0">
                <a:effectLst/>
              </a:rPr>
              <a:t>Brusel.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5. Hlavní město Ruska?</a:t>
            </a:r>
          </a:p>
          <a:p>
            <a:r>
              <a:rPr lang="cs-CZ" smtClean="0">
                <a:effectLst/>
              </a:rPr>
              <a:t>Moskva.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6. Hlavní město Francie?</a:t>
            </a:r>
          </a:p>
          <a:p>
            <a:r>
              <a:rPr lang="cs-CZ" smtClean="0">
                <a:effectLst/>
              </a:rPr>
              <a:t>Paříž.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7. Hlavní město Španělska?</a:t>
            </a:r>
          </a:p>
          <a:p>
            <a:r>
              <a:rPr lang="cs-CZ" smtClean="0">
                <a:effectLst/>
              </a:rPr>
              <a:t>Madrid.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Evropy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8. Hlavní město Lotyšska?</a:t>
            </a:r>
          </a:p>
          <a:p>
            <a:r>
              <a:rPr lang="cs-CZ" smtClean="0">
                <a:effectLst/>
              </a:rPr>
              <a:t>Riga.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3796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latin typeface="Tahoma" pitchFamily="34" charset="0"/>
                <a:cs typeface="Tahoma" pitchFamily="34" charset="0"/>
              </a:rPr>
              <a:t>Citace: </a:t>
            </a:r>
          </a:p>
          <a:p>
            <a:endParaRPr lang="cs-CZ" sz="150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290</Words>
  <Application>Microsoft Office PowerPoint</Application>
  <PresentationFormat>Předvádění na obrazovce (4:3)</PresentationFormat>
  <Paragraphs>65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Hlavní města Evropy </vt:lpstr>
      <vt:lpstr>Hlavní města Evropy </vt:lpstr>
      <vt:lpstr>Hlavní města Evropy </vt:lpstr>
      <vt:lpstr>Hlavní města Evropy </vt:lpstr>
      <vt:lpstr>Hlavní města Evropy </vt:lpstr>
      <vt:lpstr>Hlavní města Evropy </vt:lpstr>
      <vt:lpstr>Hlavní města Evropy </vt:lpstr>
      <vt:lpstr>Hlavní města Evropy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37</cp:revision>
  <dcterms:created xsi:type="dcterms:W3CDTF">2011-05-26T14:17:08Z</dcterms:created>
  <dcterms:modified xsi:type="dcterms:W3CDTF">2011-12-10T14:25:01Z</dcterms:modified>
</cp:coreProperties>
</file>